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3" r:id="rId3"/>
    <p:sldId id="259" r:id="rId4"/>
    <p:sldId id="266" r:id="rId5"/>
    <p:sldId id="261" r:id="rId6"/>
    <p:sldId id="264" r:id="rId7"/>
    <p:sldId id="265" r:id="rId8"/>
    <p:sldId id="267" r:id="rId9"/>
    <p:sldId id="268" r:id="rId10"/>
    <p:sldId id="269" r:id="rId11"/>
    <p:sldId id="270" r:id="rId12"/>
    <p:sldId id="271" r:id="rId13"/>
  </p:sldIdLst>
  <p:sldSz cx="12192000" cy="6858000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71C0DB75-490E-449E-96B8-D20D1D354894}">
          <p14:sldIdLst>
            <p14:sldId id="256"/>
            <p14:sldId id="263"/>
            <p14:sldId id="259"/>
            <p14:sldId id="266"/>
            <p14:sldId id="261"/>
            <p14:sldId id="264"/>
            <p14:sldId id="265"/>
            <p14:sldId id="267"/>
            <p14:sldId id="268"/>
            <p14:sldId id="269"/>
            <p14:sldId id="270"/>
            <p14:sldId id="27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77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81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3T09:32:33.284"/>
    </inkml:context>
    <inkml:brush xml:id="br0">
      <inkml:brushProperty name="width" value="0.05" units="cm"/>
      <inkml:brushProperty name="height" value="0.3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0 0,'151'75'0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23T09:32:44.913"/>
    </inkml:context>
    <inkml:brush xml:id="br0">
      <inkml:brushProperty name="width" value="0.05" units="cm"/>
      <inkml:brushProperty name="height" value="0.3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1 1,'4'0,"11"0,6 0,12 0,10 0,10 4,5 2,1-1,-6 0,-7-2,-3-1,4-1,3-1,1 0,0 0,1 0,-1 0,1 0,-6-1,-5 1,-6 0,-4 5,-8 9,-3 7,-1 8,-4 4,-4 0,0-1,-6-6,-8-11,-4-9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23T09:32:46.105"/>
    </inkml:context>
    <inkml:brush xml:id="br0">
      <inkml:brushProperty name="width" value="0.05" units="cm"/>
      <inkml:brushProperty name="height" value="0.3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0,'5'0,"9"0,20 0,17 0,8 0,7 0,1 0,-7 0,-9 0,-9 0,-4 0,-3 0,-3 0,-4 0,-1 0,-6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23T09:32:47.026"/>
    </inkml:context>
    <inkml:brush xml:id="br0">
      <inkml:brushProperty name="width" value="0.05" units="cm"/>
      <inkml:brushProperty name="height" value="0.3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0,'4'0,"6"0,10 0,9 0,5 0,5 0,5 0,7 0,3 0,2 0,-1 0,-4 0,-8 0,-11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23T09:33:04.481"/>
    </inkml:context>
    <inkml:brush xml:id="br0">
      <inkml:brushProperty name="width" value="0.035" units="cm"/>
      <inkml:brushProperty name="height" value="0.21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25,'5'0,"9"0,11 0,6-4,1-2,5 1,4 1,-1 1,-6 1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23T09:33:05.649"/>
    </inkml:context>
    <inkml:brush xml:id="br0">
      <inkml:brushProperty name="width" value="0.035" units="cm"/>
      <inkml:brushProperty name="height" value="0.21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1 0,'4'0,"14"0,13 0,14 0,17 0,9 0,7 0,-6 0,-11 0,-16 5,-16 5,-12 5,-6 9,1 5,-3 1,-2 4,2 6,-1-1,3-7,-1-21,-2-13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23T09:33:06.602"/>
    </inkml:context>
    <inkml:brush xml:id="br0">
      <inkml:brushProperty name="width" value="0.035" units="cm"/>
      <inkml:brushProperty name="height" value="0.21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30 26,'-4'0,"-6"0,-5 0,17-4,20-2,21 1,19 1,12 1,6 1,2 1,1 0,-2 1,-1 5,-6 0,-7 1,-11-1,-5-2,-9-1,-6-1,-5-1,-4 0,-2 0,-5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23T09:33:08.610"/>
    </inkml:context>
    <inkml:brush xml:id="br0">
      <inkml:brushProperty name="width" value="0.035" units="cm"/>
      <inkml:brushProperty name="height" value="0.21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1,'9'4,"7"2,4 3,4 2,2-3,1-2,0-2,0-1,-1-2,4-1,1 0,9-1,9 1,10-1,3 1,-4 0,-8 0,-8 0,-8 0,-4 0,-4 0,3 0,0 0,5 0,4 0,4 0,9 0,16 0,18 0,21 4,13 2,17 4,15 4,16 1,5 1,3 6,3 0,-5 1,8-4,-6-1,-3-4,0 1,-13 5,-7 1,-13 0,-17-4,-17-4,-17-4,-19-4,-14-3,-6-2,-9 0,-1-1,-4 0,6 5,-1 5,-2 2,-4-2,-3-1,-7-3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23T09:33:10.457"/>
    </inkml:context>
    <inkml:brush xml:id="br0">
      <inkml:brushProperty name="width" value="0.035" units="cm"/>
      <inkml:brushProperty name="height" value="0.21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0,'5'0,"5"0,5 0,5 0,3 0,2 0,1 0,0 0,0 0,4 0,2 0,-1 0,-1 0,-2 0,-1 0,-1 0,0 0,-1 0,4 0,2 0,3 0,1 0,-1 0,-3 0,-6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23T09:33:12.850"/>
    </inkml:context>
    <inkml:brush xml:id="br0">
      <inkml:brushProperty name="width" value="0.035" units="cm"/>
      <inkml:brushProperty name="height" value="0.21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1 1,'4'0,"6"0,6 0,3 0,4 0,2 0,1 0,0 0,0 0,0 0,0 0,0 0,-1 0,-4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23T09:33:20.633"/>
    </inkml:context>
    <inkml:brush xml:id="br0">
      <inkml:brushProperty name="width" value="0.035" units="cm"/>
      <inkml:brushProperty name="height" value="0.21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1 26,'0'-5,"0"-5,0-1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23T09:32:53.978"/>
    </inkml:context>
    <inkml:brush xml:id="br0">
      <inkml:brushProperty name="width" value="0.05" units="cm"/>
      <inkml:brushProperty name="height" value="0.3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23T09:33:21.097"/>
    </inkml:context>
    <inkml:brush xml:id="br0">
      <inkml:brushProperty name="width" value="0.035" units="cm"/>
      <inkml:brushProperty name="height" value="0.21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23T09:33:42.649"/>
    </inkml:context>
    <inkml:brush xml:id="br0">
      <inkml:brushProperty name="width" value="0.035" units="cm"/>
      <inkml:brushProperty name="height" value="0.21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52,'9'0,"11"0,11 0,4 0,5 0,0 0,6-4,-1-2,1 1,-3 0,-1 2,-3 1,-3 1,0-4,-2 0,-2-1,-2 2,2 2,0 0,3 1,0 1,-2 0,-2 0,-2 0,-6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23T09:33:50.304"/>
    </inkml:context>
    <inkml:brush xml:id="br0">
      <inkml:brushProperty name="width" value="0.035" units="cm"/>
      <inkml:brushProperty name="height" value="0.21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1482 39,'4'0,"6"0,10 0,6 0,6 0,7-5,6-5,2-1,-1 1,-4 7,-6 8,-4 12,-8 7,-4 4,0 1,0-3,5-3,8-5,1-6,4 0,5-3,-6 2,-13-1,-15-2,-14-3,-9-2,-8-1,-3-2,-7 0,-2 0,1-1,-3 1,0-1,3 1,2 0,2 0,2 0,1 0,-3 0,-1 0,-5 0,0 0,-2 0,-5 0,2 0,-1 0,-3 0,-1 0,-7 0,-3 0,4 0,6 0,7 0,5 0,4 0,-2 0,-12 0,-12 0,-14 0,-12 0,-5 0,8 0,8 0,8 0,10 0,10 0,3 0,-1 0,-1 0,-2 0,-4 0,-5 0,1 0,2 0,3 4,11 6,24 1,26-1,32-7,39-3,33-3,19 0,20 0,9 1,-12 1,-14 0,-19 0,-13 1,-12 0,-18-4,-19-1,-19-1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23T09:33:52.097"/>
    </inkml:context>
    <inkml:brush xml:id="br0">
      <inkml:brushProperty name="width" value="0.035" units="cm"/>
      <inkml:brushProperty name="height" value="0.21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16 1,'-8'4,"1"2,10-1,9-1,7-1,22 3,20 5,31 9,24 6,23 2,10 1,4 0,-6-6,-12-5,-15-7,-15-5,-9-4,-8 3,-14 0,-12-1,-7-1,-9-1,-4-1,-5 0,1-1,1 4,-5 6,0 1,2-2,0-1,-2-3,-3-3,-2 0,-1-2,2 0,5 0,5-1,0 1,2-1,2 1,7 0,7 0,2 0,5 0,3 0,-2 0,2 0,-3 0,-7 0,-2 0,3 0,-4 0,1 0,-1 0,4 0,18 0,11 0,10 0,4 0,2 0,-4 0,-5 0,-3 0,5 0,7 0,3 0,1 0,7 0,14 0,11 0,-5 0,-14 4,-14 2,-12-1,-14 4,-16 0,-16-2,-15-1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23T09:33:54.448"/>
    </inkml:context>
    <inkml:brush xml:id="br0">
      <inkml:brushProperty name="width" value="0.035" units="cm"/>
      <inkml:brushProperty name="height" value="0.21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0,'5'0,"5"0,5 0,5 0,7 0,4 0,8 0,3 0,-1 0,-5 0,-3 0,-3 0,-2 0,-2 0,-1 0,-1 0,1 0,-1 0,-4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23T09:34:00.717"/>
    </inkml:context>
    <inkml:brush xml:id="br0">
      <inkml:brushProperty name="width" value="0.035" units="cm"/>
      <inkml:brushProperty name="height" value="0.21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1 0,'0'5,"4"0,6 1,10-2,5 0,8-2,2-1,-1-1,-2 0,7 4,6 1,6 1,5-2,0-1,0-2,-5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23T09:34:27.808"/>
    </inkml:context>
    <inkml:brush xml:id="br0">
      <inkml:brushProperty name="width" value="0.035" units="cm"/>
      <inkml:brushProperty name="height" value="0.21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26,'0'-4,"4"-2,6 1,6 1,4 0,2 3,3 0,1 0,0 1,0 0,0 1,0-1,0 0,-1 0,0 0,1 0,-1 0,0 0,4 0,2 0,-1 0,0 0,-2 0,-5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23T09:34:29.447"/>
    </inkml:context>
    <inkml:brush xml:id="br0">
      <inkml:brushProperty name="width" value="0.035" units="cm"/>
      <inkml:brushProperty name="height" value="0.21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0 153,'5'-4,"5"-1,5-1,5-2,3-5,1 0,2-2,5 1,1-1,4 2,-1 4,0-2,-8-3,-8 1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23T09:34:31.960"/>
    </inkml:context>
    <inkml:brush xml:id="br0">
      <inkml:brushProperty name="width" value="0.035" units="cm"/>
      <inkml:brushProperty name="height" value="0.21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693 127,'5'0,"5"0,5 0,5 0,3 0,2 0,1 0,0 0,0 0,0-5,0 0,4-1,1 2,-1-3,4-5,4 0,5-3,-1 2,0 2,3 4,1 3,-2 2,-1 1,2-3,6-1,6 0,-1 1,-3 2,-5 0,-2 1,-1 1,-4 0,-4 0,0 1,2-1,-1 0,1 0,3 0,-1 0,4 0,0 0,4 0,3 0,-3 0,3 0,1 0,-5 0,-5 0,-6 0,-1 0,-2 0,-3 0,-2 0,-2 0,-1 0,-1 0,-1 0,1 0,0 0,-5 4,-5 10,-5 16,-5 7,-2 5,-3 0,-1-2,0-4,0-5,0-2,1-2,-1-2,1 0,0-1,0 1,0-1,0 1,0 4,-4 2,-6-5,-6-7,-8-1,0-1,-1-3,0-3,-4 0,-1-2,-1-2,-7-2,-6-2,-4-2,-2 3,-2 6,-4 1,-6-2,-5-2,1-2,2-2,4-2,4-5,2-2,2 1,6 0,6 1,-3-2,-2-6,-3 1,-5-3,1 1,-3-2,-4-2,-6 2,-9-1,-4-3,-7-1,-5 2,-9 0,-1-1,9-2,11 3,1 0,-6-1,-2-6,1 1,11 5,5 6,-2 4,6 5,11 2,14 2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23T09:35:19.199"/>
    </inkml:context>
    <inkml:brush xml:id="br0">
      <inkml:brushProperty name="width" value="0.035" units="cm"/>
      <inkml:brushProperty name="height" value="0.21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23T09:33:41.217"/>
    </inkml:context>
    <inkml:brush xml:id="br0">
      <inkml:brushProperty name="width" value="0.035" units="cm"/>
      <inkml:brushProperty name="height" value="0.21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1,'5'0,"4"0,7 0,3 0,8 0,4 0,0 0,0 0,-2 0,3 0,5 0,0 0,-2 0,2 0,-1 0,-3 0,-2 0,-2 0,-3 0,0 0,-1 0,0 0,-1 0,1 0,0 0,0 0,0 0,0 0,0 0,0 0,0 0,0 0,1 0,-1 0,0 0,0 0,-4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23T09:38:24.099"/>
    </inkml:context>
    <inkml:brush xml:id="br0">
      <inkml:brushProperty name="width" value="0.035" units="cm"/>
      <inkml:brushProperty name="height" value="0.21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3350 2309,'-4'0,"-10"0,-7-4,0-6,-9-9,-8-19,-15-16,-15-20,-5-19,-11-14,-18-12,-12-6,-16-3,-13 3,6 14,17 13,17 15,16 17,20 11,8 11,14 8,10 7,3-1,3 5,5-2,0-1,-6-4,-6-5,-14-9,-24-10,-17-7,-18-3,-21 2,-14 3,-7 0,3 5,3-1,-1 6,12 11,25 8,22 6,22 6,21 7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23T09:38:24.939"/>
    </inkml:context>
    <inkml:brush xml:id="br0">
      <inkml:brushProperty name="width" value="0.035" units="cm"/>
      <inkml:brushProperty name="height" value="0.21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0,'0'4,"9"2,2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23T09:38:21.548"/>
    </inkml:context>
    <inkml:brush xml:id="br0">
      <inkml:brushProperty name="width" value="0.035" units="cm"/>
      <inkml:brushProperty name="height" value="0.21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1 1,'0'0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23T09:38:22.162"/>
    </inkml:context>
    <inkml:brush xml:id="br0">
      <inkml:brushProperty name="width" value="0.035" units="cm"/>
      <inkml:brushProperty name="height" value="0.21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23T09:38:22.734"/>
    </inkml:context>
    <inkml:brush xml:id="br0">
      <inkml:brushProperty name="width" value="0.035" units="cm"/>
      <inkml:brushProperty name="height" value="0.21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23T09:38:27.595"/>
    </inkml:context>
    <inkml:brush xml:id="br0">
      <inkml:brushProperty name="width" value="0.035" units="cm"/>
      <inkml:brushProperty name="height" value="0.21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23T09:38:28.254"/>
    </inkml:context>
    <inkml:brush xml:id="br0">
      <inkml:brushProperty name="width" value="0.035" units="cm"/>
      <inkml:brushProperty name="height" value="0.21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1 0,'0'0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23T09:38:28.779"/>
    </inkml:context>
    <inkml:brush xml:id="br0">
      <inkml:brushProperty name="width" value="0.035" units="cm"/>
      <inkml:brushProperty name="height" value="0.21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6-23T09:39:29.733"/>
    </inkml:context>
    <inkml:brush xml:id="br0">
      <inkml:brushProperty name="width" value="0.035" units="cm"/>
      <inkml:brushProperty name="height" value="0.035" units="cm"/>
      <inkml:brushProperty name="color" value="#E71224"/>
    </inkml:brush>
  </inkml:definitions>
  <inkml:trace contextRef="#ctx0" brushRef="#br0">0 0 24575,'0'0'-8191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23T09:33:39.465"/>
    </inkml:context>
    <inkml:brush xml:id="br0">
      <inkml:brushProperty name="width" value="0.035" units="cm"/>
      <inkml:brushProperty name="height" value="0.21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52,'0'-4,"4"-2,6 1,5 0,9 2,5 1,1-3,0-1,0 1,-2 0,-1 3,-1 0,0 1,-1 1,0 0,0 0,0 0,0 1,0-1,0 0,0 0,0 0,0 0,1 0,-1 0,0 0,-4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23T09:32:35.033"/>
    </inkml:context>
    <inkml:brush xml:id="br0">
      <inkml:brushProperty name="width" value="0.05" units="cm"/>
      <inkml:brushProperty name="height" value="0.3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1 10,'0'-4,"0"-2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23T09:32:35.746"/>
    </inkml:context>
    <inkml:brush xml:id="br0">
      <inkml:brushProperty name="width" value="0.05" units="cm"/>
      <inkml:brushProperty name="height" value="0.3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23T09:32:36.082"/>
    </inkml:context>
    <inkml:brush xml:id="br0">
      <inkml:brushProperty name="width" value="0.05" units="cm"/>
      <inkml:brushProperty name="height" value="0.3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23T09:32:36.402"/>
    </inkml:context>
    <inkml:brush xml:id="br0">
      <inkml:brushProperty name="width" value="0.05" units="cm"/>
      <inkml:brushProperty name="height" value="0.3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0,'0'0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6-23T09:32:43.450"/>
    </inkml:context>
    <inkml:brush xml:id="br0">
      <inkml:brushProperty name="width" value="0.05" units="cm"/>
      <inkml:brushProperty name="height" value="0.3" units="cm"/>
      <inkml:brushProperty name="color" value="#849398"/>
      <inkml:brushProperty name="ignorePressure" value="1"/>
      <inkml:brushProperty name="inkEffects" value="pencil"/>
    </inkml:brush>
  </inkml:definitions>
  <inkml:trace contextRef="#ctx0" brushRef="#br0">0 0,'4'0,"6"0,10 0,18 0,20 0,13 0,3 0,-2 0,-6 0,-13 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16406-0810-4386-87C2-9FAFB6C81B6C}" type="datetimeFigureOut">
              <a:rPr lang="ru-RU" smtClean="0"/>
              <a:t>25.06.2026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7F37D-6167-40A4-BC8E-C39B031A3F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3024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16406-0810-4386-87C2-9FAFB6C81B6C}" type="datetimeFigureOut">
              <a:rPr lang="ru-RU" smtClean="0"/>
              <a:t>25.06.2026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7F37D-6167-40A4-BC8E-C39B031A3F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87150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16406-0810-4386-87C2-9FAFB6C81B6C}" type="datetimeFigureOut">
              <a:rPr lang="ru-RU" smtClean="0"/>
              <a:t>25.06.2026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7F37D-6167-40A4-BC8E-C39B031A3F2E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861261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16406-0810-4386-87C2-9FAFB6C81B6C}" type="datetimeFigureOut">
              <a:rPr lang="ru-RU" smtClean="0"/>
              <a:t>25.06.2026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7F37D-6167-40A4-BC8E-C39B031A3F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04267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16406-0810-4386-87C2-9FAFB6C81B6C}" type="datetimeFigureOut">
              <a:rPr lang="ru-RU" smtClean="0"/>
              <a:t>25.06.2026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7F37D-6167-40A4-BC8E-C39B031A3F2E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431374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16406-0810-4386-87C2-9FAFB6C81B6C}" type="datetimeFigureOut">
              <a:rPr lang="ru-RU" smtClean="0"/>
              <a:t>25.06.2026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7F37D-6167-40A4-BC8E-C39B031A3F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6680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16406-0810-4386-87C2-9FAFB6C81B6C}" type="datetimeFigureOut">
              <a:rPr lang="ru-RU" smtClean="0"/>
              <a:t>25.06.2026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7F37D-6167-40A4-BC8E-C39B031A3F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6803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16406-0810-4386-87C2-9FAFB6C81B6C}" type="datetimeFigureOut">
              <a:rPr lang="ru-RU" smtClean="0"/>
              <a:t>25.06.2026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7F37D-6167-40A4-BC8E-C39B031A3F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6340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16406-0810-4386-87C2-9FAFB6C81B6C}" type="datetimeFigureOut">
              <a:rPr lang="ru-RU" smtClean="0"/>
              <a:t>25.06.2026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7F37D-6167-40A4-BC8E-C39B031A3F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94997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16406-0810-4386-87C2-9FAFB6C81B6C}" type="datetimeFigureOut">
              <a:rPr lang="ru-RU" smtClean="0"/>
              <a:t>25.06.2026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7F37D-6167-40A4-BC8E-C39B031A3F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668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16406-0810-4386-87C2-9FAFB6C81B6C}" type="datetimeFigureOut">
              <a:rPr lang="ru-RU" smtClean="0"/>
              <a:t>25.06.2026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7F37D-6167-40A4-BC8E-C39B031A3F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7943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16406-0810-4386-87C2-9FAFB6C81B6C}" type="datetimeFigureOut">
              <a:rPr lang="ru-RU" smtClean="0"/>
              <a:t>25.06.2026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7F37D-6167-40A4-BC8E-C39B031A3F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35530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16406-0810-4386-87C2-9FAFB6C81B6C}" type="datetimeFigureOut">
              <a:rPr lang="ru-RU" smtClean="0"/>
              <a:t>25.06.2026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7F37D-6167-40A4-BC8E-C39B031A3F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7079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16406-0810-4386-87C2-9FAFB6C81B6C}" type="datetimeFigureOut">
              <a:rPr lang="ru-RU" smtClean="0"/>
              <a:t>25.06.2026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7F37D-6167-40A4-BC8E-C39B031A3F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8196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16406-0810-4386-87C2-9FAFB6C81B6C}" type="datetimeFigureOut">
              <a:rPr lang="ru-RU" smtClean="0"/>
              <a:t>25.06.2026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7F37D-6167-40A4-BC8E-C39B031A3F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1263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F16406-0810-4386-87C2-9FAFB6C81B6C}" type="datetimeFigureOut">
              <a:rPr lang="ru-RU" smtClean="0"/>
              <a:t>25.06.2026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57F37D-6167-40A4-BC8E-C39B031A3F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05070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F16406-0810-4386-87C2-9FAFB6C81B6C}" type="datetimeFigureOut">
              <a:rPr lang="ru-RU" smtClean="0"/>
              <a:t>25.06.2026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657F37D-6167-40A4-BC8E-C39B031A3F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7723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4.jpeg"/><Relationship Id="rId4" Type="http://schemas.openxmlformats.org/officeDocument/2006/relationships/image" Target="../media/image6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g"/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8.png"/><Relationship Id="rId18" Type="http://schemas.openxmlformats.org/officeDocument/2006/relationships/customXml" Target="../ink/ink6.xml"/><Relationship Id="rId26" Type="http://schemas.openxmlformats.org/officeDocument/2006/relationships/customXml" Target="../ink/ink11.xml"/><Relationship Id="rId39" Type="http://schemas.openxmlformats.org/officeDocument/2006/relationships/image" Target="../media/image30.png"/><Relationship Id="rId21" Type="http://schemas.openxmlformats.org/officeDocument/2006/relationships/customXml" Target="../ink/ink8.xml"/><Relationship Id="rId34" Type="http://schemas.openxmlformats.org/officeDocument/2006/relationships/customXml" Target="../ink/ink15.xml"/><Relationship Id="rId42" Type="http://schemas.openxmlformats.org/officeDocument/2006/relationships/customXml" Target="../ink/ink19.xml"/><Relationship Id="rId47" Type="http://schemas.openxmlformats.org/officeDocument/2006/relationships/image" Target="../media/image34.png"/><Relationship Id="rId50" Type="http://schemas.openxmlformats.org/officeDocument/2006/relationships/customXml" Target="../ink/ink23.xml"/><Relationship Id="rId55" Type="http://schemas.openxmlformats.org/officeDocument/2006/relationships/image" Target="../media/image38.png"/><Relationship Id="rId63" Type="http://schemas.openxmlformats.org/officeDocument/2006/relationships/image" Target="../media/image42.png"/><Relationship Id="rId7" Type="http://schemas.openxmlformats.org/officeDocument/2006/relationships/image" Target="../media/image15.jpeg"/><Relationship Id="rId2" Type="http://schemas.openxmlformats.org/officeDocument/2006/relationships/image" Target="../media/image10.png"/><Relationship Id="rId16" Type="http://schemas.openxmlformats.org/officeDocument/2006/relationships/customXml" Target="../ink/ink5.xml"/><Relationship Id="rId29" Type="http://schemas.openxmlformats.org/officeDocument/2006/relationships/image" Target="../media/image25.png"/><Relationship Id="rId11" Type="http://schemas.openxmlformats.org/officeDocument/2006/relationships/image" Target="../media/image17.png"/><Relationship Id="rId24" Type="http://schemas.openxmlformats.org/officeDocument/2006/relationships/customXml" Target="../ink/ink10.xml"/><Relationship Id="rId32" Type="http://schemas.openxmlformats.org/officeDocument/2006/relationships/customXml" Target="../ink/ink14.xml"/><Relationship Id="rId37" Type="http://schemas.openxmlformats.org/officeDocument/2006/relationships/image" Target="../media/image29.png"/><Relationship Id="rId40" Type="http://schemas.openxmlformats.org/officeDocument/2006/relationships/customXml" Target="../ink/ink18.xml"/><Relationship Id="rId45" Type="http://schemas.openxmlformats.org/officeDocument/2006/relationships/image" Target="../media/image33.png"/><Relationship Id="rId53" Type="http://schemas.openxmlformats.org/officeDocument/2006/relationships/image" Target="../media/image37.png"/><Relationship Id="rId58" Type="http://schemas.openxmlformats.org/officeDocument/2006/relationships/customXml" Target="../ink/ink27.xml"/><Relationship Id="rId5" Type="http://schemas.openxmlformats.org/officeDocument/2006/relationships/image" Target="../media/image13.png"/><Relationship Id="rId61" Type="http://schemas.openxmlformats.org/officeDocument/2006/relationships/image" Target="../media/image41.png"/><Relationship Id="rId19" Type="http://schemas.openxmlformats.org/officeDocument/2006/relationships/image" Target="../media/image21.png"/><Relationship Id="rId14" Type="http://schemas.openxmlformats.org/officeDocument/2006/relationships/customXml" Target="../ink/ink4.xml"/><Relationship Id="rId22" Type="http://schemas.openxmlformats.org/officeDocument/2006/relationships/customXml" Target="../ink/ink9.xml"/><Relationship Id="rId27" Type="http://schemas.openxmlformats.org/officeDocument/2006/relationships/image" Target="../media/image24.png"/><Relationship Id="rId30" Type="http://schemas.openxmlformats.org/officeDocument/2006/relationships/customXml" Target="../ink/ink13.xml"/><Relationship Id="rId35" Type="http://schemas.openxmlformats.org/officeDocument/2006/relationships/image" Target="../media/image28.png"/><Relationship Id="rId43" Type="http://schemas.openxmlformats.org/officeDocument/2006/relationships/image" Target="../media/image32.png"/><Relationship Id="rId48" Type="http://schemas.openxmlformats.org/officeDocument/2006/relationships/customXml" Target="../ink/ink22.xml"/><Relationship Id="rId56" Type="http://schemas.openxmlformats.org/officeDocument/2006/relationships/customXml" Target="../ink/ink26.xml"/><Relationship Id="rId8" Type="http://schemas.openxmlformats.org/officeDocument/2006/relationships/customXml" Target="../ink/ink1.xml"/><Relationship Id="rId51" Type="http://schemas.openxmlformats.org/officeDocument/2006/relationships/image" Target="../media/image36.png"/><Relationship Id="rId3" Type="http://schemas.openxmlformats.org/officeDocument/2006/relationships/image" Target="../media/image11.png"/><Relationship Id="rId12" Type="http://schemas.openxmlformats.org/officeDocument/2006/relationships/customXml" Target="../ink/ink3.xml"/><Relationship Id="rId17" Type="http://schemas.openxmlformats.org/officeDocument/2006/relationships/image" Target="../media/image20.png"/><Relationship Id="rId25" Type="http://schemas.openxmlformats.org/officeDocument/2006/relationships/image" Target="../media/image23.png"/><Relationship Id="rId33" Type="http://schemas.openxmlformats.org/officeDocument/2006/relationships/image" Target="../media/image27.png"/><Relationship Id="rId38" Type="http://schemas.openxmlformats.org/officeDocument/2006/relationships/customXml" Target="../ink/ink17.xml"/><Relationship Id="rId46" Type="http://schemas.openxmlformats.org/officeDocument/2006/relationships/customXml" Target="../ink/ink21.xml"/><Relationship Id="rId59" Type="http://schemas.openxmlformats.org/officeDocument/2006/relationships/image" Target="../media/image40.png"/><Relationship Id="rId20" Type="http://schemas.openxmlformats.org/officeDocument/2006/relationships/customXml" Target="../ink/ink7.xml"/><Relationship Id="rId41" Type="http://schemas.openxmlformats.org/officeDocument/2006/relationships/image" Target="../media/image31.png"/><Relationship Id="rId54" Type="http://schemas.openxmlformats.org/officeDocument/2006/relationships/customXml" Target="../ink/ink25.xml"/><Relationship Id="rId62" Type="http://schemas.openxmlformats.org/officeDocument/2006/relationships/customXml" Target="../ink/ink2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5" Type="http://schemas.openxmlformats.org/officeDocument/2006/relationships/image" Target="../media/image19.png"/><Relationship Id="rId23" Type="http://schemas.openxmlformats.org/officeDocument/2006/relationships/image" Target="../media/image22.png"/><Relationship Id="rId28" Type="http://schemas.openxmlformats.org/officeDocument/2006/relationships/customXml" Target="../ink/ink12.xml"/><Relationship Id="rId36" Type="http://schemas.openxmlformats.org/officeDocument/2006/relationships/customXml" Target="../ink/ink16.xml"/><Relationship Id="rId49" Type="http://schemas.openxmlformats.org/officeDocument/2006/relationships/image" Target="../media/image35.png"/><Relationship Id="rId57" Type="http://schemas.openxmlformats.org/officeDocument/2006/relationships/image" Target="../media/image39.png"/><Relationship Id="rId10" Type="http://schemas.openxmlformats.org/officeDocument/2006/relationships/customXml" Target="../ink/ink2.xml"/><Relationship Id="rId31" Type="http://schemas.openxmlformats.org/officeDocument/2006/relationships/image" Target="../media/image26.png"/><Relationship Id="rId44" Type="http://schemas.openxmlformats.org/officeDocument/2006/relationships/customXml" Target="../ink/ink20.xml"/><Relationship Id="rId52" Type="http://schemas.openxmlformats.org/officeDocument/2006/relationships/customXml" Target="../ink/ink24.xml"/><Relationship Id="rId60" Type="http://schemas.openxmlformats.org/officeDocument/2006/relationships/customXml" Target="../ink/ink28.xml"/><Relationship Id="rId4" Type="http://schemas.openxmlformats.org/officeDocument/2006/relationships/image" Target="../media/image12.jpe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customXml" Target="../ink/ink34.xml"/><Relationship Id="rId18" Type="http://schemas.openxmlformats.org/officeDocument/2006/relationships/customXml" Target="../ink/ink37.xml"/><Relationship Id="rId3" Type="http://schemas.openxmlformats.org/officeDocument/2006/relationships/image" Target="../media/image52.png"/><Relationship Id="rId21" Type="http://schemas.openxmlformats.org/officeDocument/2006/relationships/image" Target="../media/image61.png"/><Relationship Id="rId7" Type="http://schemas.openxmlformats.org/officeDocument/2006/relationships/customXml" Target="../ink/ink31.xml"/><Relationship Id="rId12" Type="http://schemas.openxmlformats.org/officeDocument/2006/relationships/image" Target="../media/image57.png"/><Relationship Id="rId17" Type="http://schemas.openxmlformats.org/officeDocument/2006/relationships/image" Target="../media/image59.png"/><Relationship Id="rId2" Type="http://schemas.openxmlformats.org/officeDocument/2006/relationships/image" Target="../media/image51.png"/><Relationship Id="rId16" Type="http://schemas.openxmlformats.org/officeDocument/2006/relationships/customXml" Target="../ink/ink36.xml"/><Relationship Id="rId20" Type="http://schemas.openxmlformats.org/officeDocument/2006/relationships/customXml" Target="../ink/ink3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11" Type="http://schemas.openxmlformats.org/officeDocument/2006/relationships/customXml" Target="../ink/ink33.xml"/><Relationship Id="rId5" Type="http://schemas.openxmlformats.org/officeDocument/2006/relationships/customXml" Target="../ink/ink30.xml"/><Relationship Id="rId15" Type="http://schemas.openxmlformats.org/officeDocument/2006/relationships/image" Target="../media/image58.png"/><Relationship Id="rId23" Type="http://schemas.openxmlformats.org/officeDocument/2006/relationships/image" Target="../media/image55.jpeg"/><Relationship Id="rId10" Type="http://schemas.openxmlformats.org/officeDocument/2006/relationships/image" Target="../media/image56.png"/><Relationship Id="rId19" Type="http://schemas.openxmlformats.org/officeDocument/2006/relationships/image" Target="../media/image60.png"/><Relationship Id="rId4" Type="http://schemas.openxmlformats.org/officeDocument/2006/relationships/image" Target="../media/image53.png"/><Relationship Id="rId9" Type="http://schemas.openxmlformats.org/officeDocument/2006/relationships/customXml" Target="../ink/ink32.xml"/><Relationship Id="rId14" Type="http://schemas.openxmlformats.org/officeDocument/2006/relationships/customXml" Target="../ink/ink35.xml"/><Relationship Id="rId22" Type="http://schemas.openxmlformats.org/officeDocument/2006/relationships/image" Target="../media/image5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8A2E5D-EC14-7A45-DFE5-D4C9B4144A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83527" y="739978"/>
            <a:ext cx="6617049" cy="3004145"/>
          </a:xfrm>
        </p:spPr>
        <p:txBody>
          <a:bodyPr>
            <a:normAutofit/>
          </a:bodyPr>
          <a:lstStyle/>
          <a:p>
            <a:pPr algn="l"/>
            <a:r>
              <a:rPr lang="ru-RU" sz="4700" b="1" dirty="0"/>
              <a:t>ПРАВЛЕНИЕ ОБЛПОТРЕБСОЮЗА</a:t>
            </a:r>
            <a:br>
              <a:rPr lang="ru-RU" sz="4700" b="1" dirty="0"/>
            </a:br>
            <a:r>
              <a:rPr lang="ru-RU" sz="4700" b="1" dirty="0"/>
              <a:t>25 июня 2026 года </a:t>
            </a:r>
            <a:br>
              <a:rPr lang="ru-RU" sz="4700" b="1" dirty="0"/>
            </a:br>
            <a:endParaRPr lang="ru-RU" sz="4700" b="1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B54004C-3C3A-3729-2476-308B0C8CBD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7926" y="3531397"/>
            <a:ext cx="10030691" cy="2189214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/>
              <a:t>Об итогах конкурса   </a:t>
            </a:r>
            <a:br>
              <a:rPr lang="ru-RU" sz="2400" b="1" dirty="0"/>
            </a:br>
            <a:r>
              <a:rPr lang="ru-RU" sz="2400" b="1" dirty="0"/>
              <a:t>«ЛУЧШЕЕ САНИТАРНОЕ СОСТОЯНИЕ И БЛАГОУСТРОЙСТВО ТЕРРИТОРИЙ,ОБЪЕКТОВ ОРГАНИЗАЦИЙ ПОТРЕБИТЕЛЬСКОЙ КООПЕРАЦИИЙ</a:t>
            </a:r>
            <a:endParaRPr lang="ru-RU" sz="240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B9075B7-38EB-BA2D-B6AA-5330B4B9BE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-1"/>
          <a:stretch>
            <a:fillRect/>
          </a:stretch>
        </p:blipFill>
        <p:spPr bwMode="auto">
          <a:xfrm>
            <a:off x="961388" y="251584"/>
            <a:ext cx="1771610" cy="1771610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4313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B073A8-DF19-D60B-E320-CF4D208BA4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235390"/>
            <a:ext cx="8596668" cy="1676903"/>
          </a:xfrm>
        </p:spPr>
        <p:txBody>
          <a:bodyPr>
            <a:noAutofit/>
          </a:bodyPr>
          <a:lstStyle/>
          <a:p>
            <a:r>
              <a:rPr lang="ru-RU" sz="4000" b="1" dirty="0"/>
              <a:t>ЕЛЕНСКОЕ ПОТРЕБОБЩЕСТВО</a:t>
            </a:r>
            <a:br>
              <a:rPr lang="ru-RU" sz="4000" b="1" dirty="0"/>
            </a:br>
            <a:r>
              <a:rPr lang="ru-RU" sz="1800" b="1" dirty="0">
                <a:solidFill>
                  <a:schemeClr val="tx1"/>
                </a:solidFill>
              </a:rPr>
              <a:t>Номинация «Лучшее благоустроенное административное здание потребительской кооперации»</a:t>
            </a:r>
            <a:br>
              <a:rPr lang="ru-RU" sz="1800" b="1" dirty="0">
                <a:solidFill>
                  <a:schemeClr val="tx1"/>
                </a:solidFill>
              </a:rPr>
            </a:br>
            <a:endParaRPr lang="ru-RU" sz="1800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1F858F0-44C6-CA44-292A-52619519DA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75715"/>
            <a:ext cx="8596668" cy="4565647"/>
          </a:xfrm>
        </p:spPr>
        <p:txBody>
          <a:bodyPr/>
          <a:lstStyle/>
          <a:p>
            <a:r>
              <a:rPr lang="ru-RU" b="1" dirty="0">
                <a:solidFill>
                  <a:schemeClr val="tx1"/>
                </a:solidFill>
              </a:rPr>
              <a:t>Административное здание Еленского потребобщества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C488AEB-90D6-A639-6EA6-333D2C3B14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893" y="1912293"/>
            <a:ext cx="4438495" cy="332887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0CD9F61-23B8-7153-4E93-A8CAB26ADF86}"/>
              </a:ext>
            </a:extLst>
          </p:cNvPr>
          <p:cNvSpPr txBox="1"/>
          <p:nvPr/>
        </p:nvSpPr>
        <p:spPr>
          <a:xfrm>
            <a:off x="3051018" y="3246597"/>
            <a:ext cx="61020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F03C3CE-7026-E10B-9990-E7E0D5CC3B70}"/>
              </a:ext>
            </a:extLst>
          </p:cNvPr>
          <p:cNvSpPr txBox="1"/>
          <p:nvPr/>
        </p:nvSpPr>
        <p:spPr>
          <a:xfrm>
            <a:off x="3044983" y="2820681"/>
            <a:ext cx="61020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DE25E6D-60B8-58A2-BB9B-617C370FB6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1338" y="2882584"/>
            <a:ext cx="3885714" cy="291428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FE3048F-0682-1A3E-8C8D-7F318A198CA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870"/>
          <a:stretch>
            <a:fillRect/>
          </a:stretch>
        </p:blipFill>
        <p:spPr bwMode="auto">
          <a:xfrm>
            <a:off x="7659232" y="5012953"/>
            <a:ext cx="552261" cy="36933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523D0728-CD63-7BD8-E0EB-C1E827A7519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01" t="65014" r="14653" b="18619"/>
          <a:stretch>
            <a:fillRect/>
          </a:stretch>
        </p:blipFill>
        <p:spPr bwMode="auto">
          <a:xfrm rot="20038468">
            <a:off x="6265239" y="5202982"/>
            <a:ext cx="1773342" cy="23185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461911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AC38A6-4D66-247E-35B4-A36559002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600" b="1" dirty="0">
                <a:solidFill>
                  <a:schemeClr val="tx1"/>
                </a:solidFill>
              </a:rPr>
              <a:t>Номинация «Лучший благоустроенный магазин потребительской кооперации</a:t>
            </a:r>
            <a:br>
              <a:rPr lang="ru-RU" sz="1600" b="1" dirty="0">
                <a:solidFill>
                  <a:schemeClr val="tx1"/>
                </a:solidFill>
              </a:rPr>
            </a:br>
            <a:br>
              <a:rPr lang="ru-RU" sz="1600" b="1" dirty="0">
                <a:solidFill>
                  <a:schemeClr val="tx1"/>
                </a:solidFill>
              </a:rPr>
            </a:br>
            <a:r>
              <a:rPr lang="ru-RU" sz="1600" b="1" dirty="0">
                <a:solidFill>
                  <a:schemeClr val="tx1"/>
                </a:solidFill>
              </a:rPr>
              <a:t>                                   </a:t>
            </a:r>
            <a:br>
              <a:rPr lang="ru-RU" sz="1600" b="1" dirty="0">
                <a:solidFill>
                  <a:schemeClr val="tx1"/>
                </a:solidFill>
              </a:rPr>
            </a:br>
            <a:r>
              <a:rPr lang="ru-RU" sz="1600" b="1" dirty="0">
                <a:solidFill>
                  <a:schemeClr val="tx1"/>
                </a:solidFill>
              </a:rPr>
              <a:t>                                 магазин «Универмаг» </a:t>
            </a:r>
            <a:r>
              <a:rPr lang="ru-RU" sz="1600" b="1" dirty="0" err="1">
                <a:solidFill>
                  <a:schemeClr val="tx1"/>
                </a:solidFill>
              </a:rPr>
              <a:t>пос.Еленский</a:t>
            </a:r>
            <a:endParaRPr lang="ru-RU" sz="1600" b="1" dirty="0">
              <a:solidFill>
                <a:schemeClr val="tx1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3C5B046B-125B-1ACC-94A1-775D075182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7400" y="1930400"/>
            <a:ext cx="4969036" cy="372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8202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D28631-5614-6D27-6050-57CF0B846B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99176"/>
            <a:ext cx="8596668" cy="1731224"/>
          </a:xfrm>
        </p:spPr>
        <p:txBody>
          <a:bodyPr>
            <a:normAutofit/>
          </a:bodyPr>
          <a:lstStyle/>
          <a:p>
            <a:r>
              <a:rPr lang="ru-RU" sz="4700" b="1" dirty="0"/>
              <a:t>МЕЩОВСКОЕ РАЙПО</a:t>
            </a:r>
            <a:br>
              <a:rPr lang="ru-RU" sz="4700" b="1" dirty="0"/>
            </a:br>
            <a:r>
              <a:rPr lang="ru-RU" sz="2000" b="1" dirty="0">
                <a:solidFill>
                  <a:schemeClr val="tx1"/>
                </a:solidFill>
              </a:rPr>
              <a:t>номинация «Лучший благоустроенный магазин потребительской кооперации»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1F313173-1CFD-BC51-0AAC-B6C5407BAB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172" y="1816195"/>
            <a:ext cx="2166599" cy="292213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0C04365-5805-8747-889B-6CC5F0A0D6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2488" y="2665992"/>
            <a:ext cx="2166600" cy="292213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2910206-0F93-C243-B92D-865A08DA5D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1603" y="1816195"/>
            <a:ext cx="2255115" cy="3006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1400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40A342-7AF0-B883-9231-E185E0D966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139" y="425514"/>
            <a:ext cx="9316015" cy="878185"/>
          </a:xfrm>
        </p:spPr>
        <p:txBody>
          <a:bodyPr>
            <a:noAutofit/>
          </a:bodyPr>
          <a:lstStyle/>
          <a:p>
            <a:r>
              <a:rPr lang="ru-RU" sz="4400" dirty="0"/>
              <a:t>МОСАЛЬСКОЕ ПОТРЕБОБЩЕСТВО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002699-C493-491D-8989-8DADE6B1F6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2139" y="1303699"/>
            <a:ext cx="9551405" cy="434566"/>
          </a:xfrm>
        </p:spPr>
        <p:txBody>
          <a:bodyPr>
            <a:noAutofit/>
          </a:bodyPr>
          <a:lstStyle/>
          <a:p>
            <a:r>
              <a:rPr lang="ru-RU" b="1" dirty="0"/>
              <a:t>Номинация «Лучшее благоустроенное административное  здание»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C0E961E-0126-66AB-F8AE-D1912AA54C3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297" r="16955" b="2"/>
          <a:stretch>
            <a:fillRect/>
          </a:stretch>
        </p:blipFill>
        <p:spPr>
          <a:xfrm>
            <a:off x="201045" y="1691246"/>
            <a:ext cx="2373443" cy="2373443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6DF50EE-4383-78AC-A89A-CAF5CB92EF6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8793" r="14707"/>
          <a:stretch>
            <a:fillRect/>
          </a:stretch>
        </p:blipFill>
        <p:spPr>
          <a:xfrm>
            <a:off x="7566301" y="1713720"/>
            <a:ext cx="2373444" cy="2373444"/>
          </a:xfrm>
          <a:custGeom>
            <a:avLst/>
            <a:gdLst/>
            <a:ahLst/>
            <a:cxnLst/>
            <a:rect l="l" t="t" r="r" b="b"/>
            <a:pathLst>
              <a:path w="2476918" h="2476918">
                <a:moveTo>
                  <a:pt x="1238459" y="0"/>
                </a:moveTo>
                <a:cubicBezTo>
                  <a:pt x="1922441" y="0"/>
                  <a:pt x="2476918" y="554477"/>
                  <a:pt x="2476918" y="1238459"/>
                </a:cubicBezTo>
                <a:cubicBezTo>
                  <a:pt x="2476918" y="1922441"/>
                  <a:pt x="1922441" y="2476918"/>
                  <a:pt x="1238459" y="2476918"/>
                </a:cubicBezTo>
                <a:cubicBezTo>
                  <a:pt x="554477" y="2476918"/>
                  <a:pt x="0" y="1922441"/>
                  <a:pt x="0" y="1238459"/>
                </a:cubicBezTo>
                <a:cubicBezTo>
                  <a:pt x="0" y="554477"/>
                  <a:pt x="554477" y="0"/>
                  <a:pt x="1238459" y="0"/>
                </a:cubicBezTo>
                <a:close/>
              </a:path>
            </a:pathLst>
          </a:custGeom>
        </p:spPr>
      </p:pic>
      <p:pic>
        <p:nvPicPr>
          <p:cNvPr id="6" name="Объект 4">
            <a:extLst>
              <a:ext uri="{FF2B5EF4-FFF2-40B4-BE49-F238E27FC236}">
                <a16:creationId xmlns:a16="http://schemas.microsoft.com/office/drawing/2014/main" id="{B7024C69-5DE8-5354-8F09-5E6DB77620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2853" y="4452236"/>
            <a:ext cx="3202731" cy="201893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E0A80E6-E5E1-EBFD-BC66-DD00C1B4056F}"/>
              </a:ext>
            </a:extLst>
          </p:cNvPr>
          <p:cNvSpPr txBox="1"/>
          <p:nvPr/>
        </p:nvSpPr>
        <p:spPr>
          <a:xfrm>
            <a:off x="2624788" y="1972130"/>
            <a:ext cx="4962016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/>
              <a:t>	Цветник Мосальского потребительского </a:t>
            </a:r>
          </a:p>
          <a:p>
            <a:r>
              <a:rPr lang="ru-RU" sz="1400" b="1" dirty="0"/>
              <a:t>общества – один из лучших  в городе и </a:t>
            </a:r>
          </a:p>
          <a:p>
            <a:r>
              <a:rPr lang="ru-RU" sz="1400" b="1" dirty="0"/>
              <a:t>ежегодно занимает призовые места </a:t>
            </a:r>
          </a:p>
          <a:p>
            <a:r>
              <a:rPr lang="ru-RU" sz="1400" b="1" dirty="0"/>
              <a:t>по благоустройству и озеленению прилегающей </a:t>
            </a:r>
          </a:p>
          <a:p>
            <a:r>
              <a:rPr lang="ru-RU" sz="1400" b="1" dirty="0"/>
              <a:t>территории.</a:t>
            </a:r>
          </a:p>
          <a:p>
            <a:r>
              <a:rPr lang="ru-RU" sz="1400" b="1" dirty="0"/>
              <a:t>	За цветником, где цветут разнообразные растения, ухаживают работники торгового отдела и администрации </a:t>
            </a:r>
            <a:r>
              <a:rPr lang="ru-RU" sz="1400" b="1" dirty="0" err="1"/>
              <a:t>Моспо</a:t>
            </a:r>
            <a:r>
              <a:rPr lang="ru-RU" sz="1400" b="1" dirty="0"/>
              <a:t>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CDDCF83-9756-6085-0F4F-795D982284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8523" y="4784382"/>
            <a:ext cx="5856669" cy="1287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9840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1ADFA4-7791-E76A-B73A-E892E6F64E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931" y="427573"/>
            <a:ext cx="11047751" cy="1236335"/>
          </a:xfrm>
        </p:spPr>
        <p:txBody>
          <a:bodyPr>
            <a:normAutofit fontScale="90000"/>
          </a:bodyPr>
          <a:lstStyle/>
          <a:p>
            <a:r>
              <a:rPr lang="ru-RU" sz="5200" dirty="0"/>
              <a:t>ВЫСОКИНИЧСКОЕ ПОТРЕБОБЩЕСТВО</a:t>
            </a:r>
            <a:br>
              <a:rPr lang="ru-RU" dirty="0"/>
            </a:br>
            <a:r>
              <a:rPr lang="ru-RU" sz="5800" dirty="0"/>
              <a:t> 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E1BBDF3-2155-4188-F25A-8D3EEAF100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19135"/>
            <a:ext cx="8596668" cy="4722228"/>
          </a:xfrm>
        </p:spPr>
        <p:txBody>
          <a:bodyPr/>
          <a:lstStyle/>
          <a:p>
            <a:pPr marL="0" indent="0">
              <a:buNone/>
            </a:pPr>
            <a:r>
              <a:rPr lang="ru-RU" b="1" dirty="0"/>
              <a:t>Номинация </a:t>
            </a:r>
            <a:r>
              <a:rPr lang="ru-RU" dirty="0"/>
              <a:t>«</a:t>
            </a:r>
            <a:r>
              <a:rPr lang="ru-RU" b="1" dirty="0"/>
              <a:t>Лучший благоустроенный магазин потребительской кооперации</a:t>
            </a:r>
            <a:r>
              <a:rPr lang="ru-RU" dirty="0"/>
              <a:t>»</a:t>
            </a:r>
          </a:p>
          <a:p>
            <a:r>
              <a:rPr lang="ru-RU" sz="2000" b="1" dirty="0"/>
              <a:t>Магазин «</a:t>
            </a:r>
            <a:r>
              <a:rPr lang="ru-RU" sz="2000" b="1" dirty="0" err="1"/>
              <a:t>Продукты.Комбикорма</a:t>
            </a:r>
            <a:r>
              <a:rPr lang="ru-RU" sz="2000" b="1" dirty="0"/>
              <a:t>» </a:t>
            </a:r>
            <a:r>
              <a:rPr lang="ru-RU" sz="2000" b="1" dirty="0" err="1"/>
              <a:t>с.Высокиничи</a:t>
            </a:r>
            <a:endParaRPr lang="ru-RU" sz="2000" b="1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8FBFE31-B483-3529-B1A5-044C7BFA67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243" y="2453361"/>
            <a:ext cx="3366373" cy="253468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6F6E682-A16D-C25A-8BC7-E701644EC47B}"/>
              </a:ext>
            </a:extLst>
          </p:cNvPr>
          <p:cNvSpPr txBox="1"/>
          <p:nvPr/>
        </p:nvSpPr>
        <p:spPr>
          <a:xfrm>
            <a:off x="3048000" y="324796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073A2BD-AB31-29B1-493F-E5190D632969}"/>
              </a:ext>
            </a:extLst>
          </p:cNvPr>
          <p:cNvSpPr txBox="1"/>
          <p:nvPr/>
        </p:nvSpPr>
        <p:spPr>
          <a:xfrm>
            <a:off x="3048000" y="324433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60B99ED-9FC6-C7F0-A55C-763D73B177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4774301"/>
            <a:ext cx="1472697" cy="195592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06A8038-34B3-ABAC-E78C-F82D3F003E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442" y="2518010"/>
            <a:ext cx="2746560" cy="206799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4EC126C-1EB7-2EC0-C854-B8A41220922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1478" y="3197833"/>
            <a:ext cx="1762660" cy="2341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6105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6933A8-55FD-ED2C-1606-8B8DCA66C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450488"/>
            <a:ext cx="8596668" cy="1456100"/>
          </a:xfrm>
        </p:spPr>
        <p:txBody>
          <a:bodyPr/>
          <a:lstStyle/>
          <a:p>
            <a:r>
              <a:rPr lang="ru-RU" dirty="0"/>
              <a:t>ЛЮДИНОВСКОЕ РАЙПО</a:t>
            </a:r>
            <a:br>
              <a:rPr lang="ru-RU" dirty="0"/>
            </a:br>
            <a:r>
              <a:rPr lang="ru-RU" sz="1800" b="1" dirty="0">
                <a:solidFill>
                  <a:schemeClr val="tx1"/>
                </a:solidFill>
              </a:rPr>
              <a:t>номинация «Лучший объект потребительской кооперации»</a:t>
            </a: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72BAE21F-7953-5AA0-BBE2-8128B8686D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3519" y="3148806"/>
            <a:ext cx="1905000" cy="190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E70E842-EF49-4A8C-9D41-B1DBECB081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1893" y="2474893"/>
            <a:ext cx="1908213" cy="190821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3DACF98-AC43-CD7C-0E0E-9649C3C8B7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0" y="2476500"/>
            <a:ext cx="1905000" cy="190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B91EA73-EFAC-E97D-9720-0EC1F428F56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877" y="1712829"/>
            <a:ext cx="4021766" cy="287195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07A6F2C-E0E4-C7A1-461C-AC9A799D7D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917" y="3741684"/>
            <a:ext cx="480048" cy="3596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CD4D0CF-CE37-6761-3053-195279629BA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6402" y="3667748"/>
            <a:ext cx="480049" cy="3596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D730F63-27A9-CB06-A523-4D13F920E66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0306" y="2897106"/>
            <a:ext cx="720970" cy="7209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BDA78C3-EA57-159E-B44E-98CB3693EE3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1431" y="3289792"/>
            <a:ext cx="3043263" cy="298242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B9B814AC-9CE4-1639-4C79-988E71DB076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5975" y="5726111"/>
            <a:ext cx="407651" cy="305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9A0034A-3FB0-62B5-DD2A-A6E48882CAE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9239" y="5634798"/>
            <a:ext cx="325715" cy="244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45105569-38D5-146F-2150-D2AA77D1AB4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9999"/>
          <a:stretch>
            <a:fillRect/>
          </a:stretch>
        </p:blipFill>
        <p:spPr bwMode="auto">
          <a:xfrm>
            <a:off x="8047509" y="4766620"/>
            <a:ext cx="287186" cy="574371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56EA26A-7744-CE68-6B7B-CA7F8A9501E2}"/>
              </a:ext>
            </a:extLst>
          </p:cNvPr>
          <p:cNvSpPr txBox="1"/>
          <p:nvPr/>
        </p:nvSpPr>
        <p:spPr>
          <a:xfrm>
            <a:off x="5220697" y="1886218"/>
            <a:ext cx="63374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chemeClr val="tx1"/>
                </a:solidFill>
              </a:rPr>
              <a:t>Пекарня «Булочная»</a:t>
            </a:r>
            <a:endParaRPr lang="ru-RU" dirty="0"/>
          </a:p>
        </p:txBody>
      </p: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8">
            <p14:nvContentPartPr>
              <p14:cNvPr id="20" name="Рукописный ввод 19">
                <a:extLst>
                  <a:ext uri="{FF2B5EF4-FFF2-40B4-BE49-F238E27FC236}">
                    <a16:creationId xmlns:a16="http://schemas.microsoft.com/office/drawing/2014/main" id="{E6D1D8E0-0A50-3948-35C9-4767C5FD236B}"/>
                  </a:ext>
                </a:extLst>
              </p14:cNvPr>
              <p14:cNvContentPartPr/>
              <p14:nvPr/>
            </p14:nvContentPartPr>
            <p14:xfrm>
              <a:off x="1430209" y="4327425"/>
              <a:ext cx="54720" cy="27360"/>
            </p14:xfrm>
          </p:contentPart>
        </mc:Choice>
        <mc:Fallback xmlns="">
          <p:pic>
            <p:nvPicPr>
              <p:cNvPr id="20" name="Рукописный ввод 19">
                <a:extLst>
                  <a:ext uri="{FF2B5EF4-FFF2-40B4-BE49-F238E27FC236}">
                    <a16:creationId xmlns:a16="http://schemas.microsoft.com/office/drawing/2014/main" id="{E6D1D8E0-0A50-3948-35C9-4767C5FD236B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421209" y="4273425"/>
                <a:ext cx="72360" cy="135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0">
            <p14:nvContentPartPr>
              <p14:cNvPr id="32" name="Рукописный ввод 31">
                <a:extLst>
                  <a:ext uri="{FF2B5EF4-FFF2-40B4-BE49-F238E27FC236}">
                    <a16:creationId xmlns:a16="http://schemas.microsoft.com/office/drawing/2014/main" id="{9E520E11-1FDF-A1F4-D4C2-50D32C9AA337}"/>
                  </a:ext>
                </a:extLst>
              </p14:cNvPr>
              <p14:cNvContentPartPr/>
              <p14:nvPr/>
            </p14:nvContentPartPr>
            <p14:xfrm>
              <a:off x="1565929" y="4363425"/>
              <a:ext cx="360" cy="360"/>
            </p14:xfrm>
          </p:contentPart>
        </mc:Choice>
        <mc:Fallback xmlns="">
          <p:pic>
            <p:nvPicPr>
              <p:cNvPr id="32" name="Рукописный ввод 31">
                <a:extLst>
                  <a:ext uri="{FF2B5EF4-FFF2-40B4-BE49-F238E27FC236}">
                    <a16:creationId xmlns:a16="http://schemas.microsoft.com/office/drawing/2014/main" id="{9E520E11-1FDF-A1F4-D4C2-50D32C9AA337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557289" y="4309425"/>
                <a:ext cx="18000" cy="108000"/>
              </a:xfrm>
              <a:prstGeom prst="rect">
                <a:avLst/>
              </a:prstGeom>
            </p:spPr>
          </p:pic>
        </mc:Fallback>
      </mc:AlternateContent>
      <p:grpSp>
        <p:nvGrpSpPr>
          <p:cNvPr id="59" name="Группа 58">
            <a:extLst>
              <a:ext uri="{FF2B5EF4-FFF2-40B4-BE49-F238E27FC236}">
                <a16:creationId xmlns:a16="http://schemas.microsoft.com/office/drawing/2014/main" id="{A1630604-3EEE-73F2-FA93-BFF1B8076E44}"/>
              </a:ext>
            </a:extLst>
          </p:cNvPr>
          <p:cNvGrpSpPr/>
          <p:nvPr/>
        </p:nvGrpSpPr>
        <p:grpSpPr>
          <a:xfrm>
            <a:off x="700129" y="4082625"/>
            <a:ext cx="2151360" cy="385560"/>
            <a:chOff x="700129" y="4082625"/>
            <a:chExt cx="2151360" cy="38556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2">
              <p14:nvContentPartPr>
                <p14:cNvPr id="51" name="Рукописный ввод 50">
                  <a:extLst>
                    <a:ext uri="{FF2B5EF4-FFF2-40B4-BE49-F238E27FC236}">
                      <a16:creationId xmlns:a16="http://schemas.microsoft.com/office/drawing/2014/main" id="{5DB8F998-C124-4B7B-BEAD-A48B6A8371E6}"/>
                    </a:ext>
                  </a:extLst>
                </p14:cNvPr>
                <p14:cNvContentPartPr/>
                <p14:nvPr/>
              </p14:nvContentPartPr>
              <p14:xfrm>
                <a:off x="1837729" y="4082625"/>
                <a:ext cx="352080" cy="360"/>
              </p14:xfrm>
            </p:contentPart>
          </mc:Choice>
          <mc:Fallback xmlns="">
            <p:pic>
              <p:nvPicPr>
                <p:cNvPr id="51" name="Рукописный ввод 50">
                  <a:extLst>
                    <a:ext uri="{FF2B5EF4-FFF2-40B4-BE49-F238E27FC236}">
                      <a16:creationId xmlns:a16="http://schemas.microsoft.com/office/drawing/2014/main" id="{5DB8F998-C124-4B7B-BEAD-A48B6A8371E6}"/>
                    </a:ext>
                  </a:extLst>
                </p:cNvPr>
                <p:cNvPicPr/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1831609" y="4045185"/>
                  <a:ext cx="364320" cy="7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4">
              <p14:nvContentPartPr>
                <p14:cNvPr id="50" name="Рукописный ввод 49">
                  <a:extLst>
                    <a:ext uri="{FF2B5EF4-FFF2-40B4-BE49-F238E27FC236}">
                      <a16:creationId xmlns:a16="http://schemas.microsoft.com/office/drawing/2014/main" id="{7F679D75-8FA5-CF64-F1A1-A2A0029857EB}"/>
                    </a:ext>
                  </a:extLst>
                </p14:cNvPr>
                <p14:cNvContentPartPr/>
                <p14:nvPr/>
              </p14:nvContentPartPr>
              <p14:xfrm>
                <a:off x="1403209" y="4335705"/>
                <a:ext cx="225360" cy="19080"/>
              </p14:xfrm>
            </p:contentPart>
          </mc:Choice>
          <mc:Fallback xmlns="">
            <p:pic>
              <p:nvPicPr>
                <p:cNvPr id="50" name="Рукописный ввод 49">
                  <a:extLst>
                    <a:ext uri="{FF2B5EF4-FFF2-40B4-BE49-F238E27FC236}">
                      <a16:creationId xmlns:a16="http://schemas.microsoft.com/office/drawing/2014/main" id="{7F679D75-8FA5-CF64-F1A1-A2A0029857EB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1397089" y="4298265"/>
                  <a:ext cx="237600" cy="94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6">
              <p14:nvContentPartPr>
                <p14:cNvPr id="21" name="Рукописный ввод 20">
                  <a:extLst>
                    <a:ext uri="{FF2B5EF4-FFF2-40B4-BE49-F238E27FC236}">
                      <a16:creationId xmlns:a16="http://schemas.microsoft.com/office/drawing/2014/main" id="{FE2B8BCC-21F4-F340-F60F-179B24079D01}"/>
                    </a:ext>
                  </a:extLst>
                </p14:cNvPr>
                <p14:cNvContentPartPr/>
                <p14:nvPr/>
              </p14:nvContentPartPr>
              <p14:xfrm>
                <a:off x="1448209" y="4350825"/>
                <a:ext cx="360" cy="3960"/>
              </p14:xfrm>
            </p:contentPart>
          </mc:Choice>
          <mc:Fallback xmlns="">
            <p:pic>
              <p:nvPicPr>
                <p:cNvPr id="21" name="Рукописный ввод 20">
                  <a:extLst>
                    <a:ext uri="{FF2B5EF4-FFF2-40B4-BE49-F238E27FC236}">
                      <a16:creationId xmlns:a16="http://schemas.microsoft.com/office/drawing/2014/main" id="{FE2B8BCC-21F4-F340-F60F-179B24079D01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1439569" y="4296825"/>
                  <a:ext cx="18000" cy="111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8">
              <p14:nvContentPartPr>
                <p14:cNvPr id="22" name="Рукописный ввод 21">
                  <a:extLst>
                    <a:ext uri="{FF2B5EF4-FFF2-40B4-BE49-F238E27FC236}">
                      <a16:creationId xmlns:a16="http://schemas.microsoft.com/office/drawing/2014/main" id="{73C04B10-B7D9-2712-8600-C5ECD28EFC39}"/>
                    </a:ext>
                  </a:extLst>
                </p14:cNvPr>
                <p14:cNvContentPartPr/>
                <p14:nvPr/>
              </p14:nvContentPartPr>
              <p14:xfrm>
                <a:off x="1457209" y="4336425"/>
                <a:ext cx="360" cy="360"/>
              </p14:xfrm>
            </p:contentPart>
          </mc:Choice>
          <mc:Fallback xmlns="">
            <p:pic>
              <p:nvPicPr>
                <p:cNvPr id="22" name="Рукописный ввод 21">
                  <a:extLst>
                    <a:ext uri="{FF2B5EF4-FFF2-40B4-BE49-F238E27FC236}">
                      <a16:creationId xmlns:a16="http://schemas.microsoft.com/office/drawing/2014/main" id="{73C04B10-B7D9-2712-8600-C5ECD28EFC39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1448209" y="4282425"/>
                  <a:ext cx="1800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0">
              <p14:nvContentPartPr>
                <p14:cNvPr id="23" name="Рукописный ввод 22">
                  <a:extLst>
                    <a:ext uri="{FF2B5EF4-FFF2-40B4-BE49-F238E27FC236}">
                      <a16:creationId xmlns:a16="http://schemas.microsoft.com/office/drawing/2014/main" id="{0D3FD771-18DE-1BF2-0C7E-AC7058CF8CDE}"/>
                    </a:ext>
                  </a:extLst>
                </p14:cNvPr>
                <p14:cNvContentPartPr/>
                <p14:nvPr/>
              </p14:nvContentPartPr>
              <p14:xfrm>
                <a:off x="1457209" y="4336425"/>
                <a:ext cx="360" cy="360"/>
              </p14:xfrm>
            </p:contentPart>
          </mc:Choice>
          <mc:Fallback xmlns="">
            <p:pic>
              <p:nvPicPr>
                <p:cNvPr id="23" name="Рукописный ввод 22">
                  <a:extLst>
                    <a:ext uri="{FF2B5EF4-FFF2-40B4-BE49-F238E27FC236}">
                      <a16:creationId xmlns:a16="http://schemas.microsoft.com/office/drawing/2014/main" id="{0D3FD771-18DE-1BF2-0C7E-AC7058CF8CDE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1448209" y="4282425"/>
                  <a:ext cx="1800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1">
              <p14:nvContentPartPr>
                <p14:cNvPr id="24" name="Рукописный ввод 23">
                  <a:extLst>
                    <a:ext uri="{FF2B5EF4-FFF2-40B4-BE49-F238E27FC236}">
                      <a16:creationId xmlns:a16="http://schemas.microsoft.com/office/drawing/2014/main" id="{482CF69B-0D6B-57E8-5AA6-A363333E1C86}"/>
                    </a:ext>
                  </a:extLst>
                </p14:cNvPr>
                <p14:cNvContentPartPr/>
                <p14:nvPr/>
              </p14:nvContentPartPr>
              <p14:xfrm>
                <a:off x="1457209" y="4336425"/>
                <a:ext cx="360" cy="360"/>
              </p14:xfrm>
            </p:contentPart>
          </mc:Choice>
          <mc:Fallback xmlns="">
            <p:pic>
              <p:nvPicPr>
                <p:cNvPr id="24" name="Рукописный ввод 23">
                  <a:extLst>
                    <a:ext uri="{FF2B5EF4-FFF2-40B4-BE49-F238E27FC236}">
                      <a16:creationId xmlns:a16="http://schemas.microsoft.com/office/drawing/2014/main" id="{482CF69B-0D6B-57E8-5AA6-A363333E1C86}"/>
                    </a:ext>
                  </a:extLst>
                </p:cNvPr>
                <p:cNvPicPr/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1448209" y="4282425"/>
                  <a:ext cx="1800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2">
              <p14:nvContentPartPr>
                <p14:cNvPr id="26" name="Рукописный ввод 25">
                  <a:extLst>
                    <a:ext uri="{FF2B5EF4-FFF2-40B4-BE49-F238E27FC236}">
                      <a16:creationId xmlns:a16="http://schemas.microsoft.com/office/drawing/2014/main" id="{55E2AB7E-9548-DAB3-E656-5F2534DA3A3A}"/>
                    </a:ext>
                  </a:extLst>
                </p14:cNvPr>
                <p14:cNvContentPartPr/>
                <p14:nvPr/>
              </p14:nvContentPartPr>
              <p14:xfrm>
                <a:off x="1466569" y="4336425"/>
                <a:ext cx="168120" cy="360"/>
              </p14:xfrm>
            </p:contentPart>
          </mc:Choice>
          <mc:Fallback xmlns="">
            <p:pic>
              <p:nvPicPr>
                <p:cNvPr id="26" name="Рукописный ввод 25">
                  <a:extLst>
                    <a:ext uri="{FF2B5EF4-FFF2-40B4-BE49-F238E27FC236}">
                      <a16:creationId xmlns:a16="http://schemas.microsoft.com/office/drawing/2014/main" id="{55E2AB7E-9548-DAB3-E656-5F2534DA3A3A}"/>
                    </a:ext>
                  </a:extLst>
                </p:cNvPr>
                <p:cNvPicPr/>
                <p:nvPr/>
              </p:nvPicPr>
              <p:blipFill>
                <a:blip r:embed="rId23"/>
                <a:stretch>
                  <a:fillRect/>
                </a:stretch>
              </p:blipFill>
              <p:spPr>
                <a:xfrm>
                  <a:off x="1457569" y="4282425"/>
                  <a:ext cx="18576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4">
              <p14:nvContentPartPr>
                <p14:cNvPr id="27" name="Рукописный ввод 26">
                  <a:extLst>
                    <a:ext uri="{FF2B5EF4-FFF2-40B4-BE49-F238E27FC236}">
                      <a16:creationId xmlns:a16="http://schemas.microsoft.com/office/drawing/2014/main" id="{5A0842BF-10AD-1ED9-F2AB-5BFB8F12B308}"/>
                    </a:ext>
                  </a:extLst>
                </p14:cNvPr>
                <p14:cNvContentPartPr/>
                <p14:nvPr/>
              </p14:nvContentPartPr>
              <p14:xfrm>
                <a:off x="1475209" y="4318065"/>
                <a:ext cx="374400" cy="86400"/>
              </p14:xfrm>
            </p:contentPart>
          </mc:Choice>
          <mc:Fallback xmlns="">
            <p:pic>
              <p:nvPicPr>
                <p:cNvPr id="27" name="Рукописный ввод 26">
                  <a:extLst>
                    <a:ext uri="{FF2B5EF4-FFF2-40B4-BE49-F238E27FC236}">
                      <a16:creationId xmlns:a16="http://schemas.microsoft.com/office/drawing/2014/main" id="{5A0842BF-10AD-1ED9-F2AB-5BFB8F12B308}"/>
                    </a:ext>
                  </a:extLst>
                </p:cNvPr>
                <p:cNvPicPr/>
                <p:nvPr/>
              </p:nvPicPr>
              <p:blipFill>
                <a:blip r:embed="rId25"/>
                <a:stretch>
                  <a:fillRect/>
                </a:stretch>
              </p:blipFill>
              <p:spPr>
                <a:xfrm>
                  <a:off x="1466569" y="4264425"/>
                  <a:ext cx="392040" cy="1940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6">
              <p14:nvContentPartPr>
                <p14:cNvPr id="28" name="Рукописный ввод 27">
                  <a:extLst>
                    <a:ext uri="{FF2B5EF4-FFF2-40B4-BE49-F238E27FC236}">
                      <a16:creationId xmlns:a16="http://schemas.microsoft.com/office/drawing/2014/main" id="{63D13C32-92BB-9FFD-DCDC-C14137617C39}"/>
                    </a:ext>
                  </a:extLst>
                </p14:cNvPr>
                <p14:cNvContentPartPr/>
                <p14:nvPr/>
              </p14:nvContentPartPr>
              <p14:xfrm>
                <a:off x="1375849" y="4327425"/>
                <a:ext cx="226800" cy="360"/>
              </p14:xfrm>
            </p:contentPart>
          </mc:Choice>
          <mc:Fallback xmlns="">
            <p:pic>
              <p:nvPicPr>
                <p:cNvPr id="28" name="Рукописный ввод 27">
                  <a:extLst>
                    <a:ext uri="{FF2B5EF4-FFF2-40B4-BE49-F238E27FC236}">
                      <a16:creationId xmlns:a16="http://schemas.microsoft.com/office/drawing/2014/main" id="{63D13C32-92BB-9FFD-DCDC-C14137617C39}"/>
                    </a:ext>
                  </a:extLst>
                </p:cNvPr>
                <p:cNvPicPr/>
                <p:nvPr/>
              </p:nvPicPr>
              <p:blipFill>
                <a:blip r:embed="rId27"/>
                <a:stretch>
                  <a:fillRect/>
                </a:stretch>
              </p:blipFill>
              <p:spPr>
                <a:xfrm>
                  <a:off x="1366849" y="4273425"/>
                  <a:ext cx="24444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28">
              <p14:nvContentPartPr>
                <p14:cNvPr id="29" name="Рукописный ввод 28">
                  <a:extLst>
                    <a:ext uri="{FF2B5EF4-FFF2-40B4-BE49-F238E27FC236}">
                      <a16:creationId xmlns:a16="http://schemas.microsoft.com/office/drawing/2014/main" id="{040506CB-3B14-2199-6539-5C9CBBDF1117}"/>
                    </a:ext>
                  </a:extLst>
                </p14:cNvPr>
                <p14:cNvContentPartPr/>
                <p14:nvPr/>
              </p14:nvContentPartPr>
              <p14:xfrm>
                <a:off x="1403209" y="4354425"/>
                <a:ext cx="188280" cy="360"/>
              </p14:xfrm>
            </p:contentPart>
          </mc:Choice>
          <mc:Fallback xmlns="">
            <p:pic>
              <p:nvPicPr>
                <p:cNvPr id="29" name="Рукописный ввод 28">
                  <a:extLst>
                    <a:ext uri="{FF2B5EF4-FFF2-40B4-BE49-F238E27FC236}">
                      <a16:creationId xmlns:a16="http://schemas.microsoft.com/office/drawing/2014/main" id="{040506CB-3B14-2199-6539-5C9CBBDF1117}"/>
                    </a:ext>
                  </a:extLst>
                </p:cNvPr>
                <p:cNvPicPr/>
                <p:nvPr/>
              </p:nvPicPr>
              <p:blipFill>
                <a:blip r:embed="rId29"/>
                <a:stretch>
                  <a:fillRect/>
                </a:stretch>
              </p:blipFill>
              <p:spPr>
                <a:xfrm>
                  <a:off x="1394209" y="4300425"/>
                  <a:ext cx="205920" cy="10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30">
              <p14:nvContentPartPr>
                <p14:cNvPr id="34" name="Рукописный ввод 33">
                  <a:extLst>
                    <a:ext uri="{FF2B5EF4-FFF2-40B4-BE49-F238E27FC236}">
                      <a16:creationId xmlns:a16="http://schemas.microsoft.com/office/drawing/2014/main" id="{CC613D53-C06D-ADBD-CE59-55A7FEDC2FA5}"/>
                    </a:ext>
                  </a:extLst>
                </p14:cNvPr>
                <p14:cNvContentPartPr/>
                <p14:nvPr/>
              </p14:nvContentPartPr>
              <p14:xfrm>
                <a:off x="1493569" y="4354425"/>
                <a:ext cx="93240" cy="9000"/>
              </p14:xfrm>
            </p:contentPart>
          </mc:Choice>
          <mc:Fallback xmlns="">
            <p:pic>
              <p:nvPicPr>
                <p:cNvPr id="34" name="Рукописный ввод 33">
                  <a:extLst>
                    <a:ext uri="{FF2B5EF4-FFF2-40B4-BE49-F238E27FC236}">
                      <a16:creationId xmlns:a16="http://schemas.microsoft.com/office/drawing/2014/main" id="{CC613D53-C06D-ADBD-CE59-55A7FEDC2FA5}"/>
                    </a:ext>
                  </a:extLst>
                </p:cNvPr>
                <p:cNvPicPr/>
                <p:nvPr/>
              </p:nvPicPr>
              <p:blipFill>
                <a:blip r:embed="rId31"/>
                <a:stretch>
                  <a:fillRect/>
                </a:stretch>
              </p:blipFill>
              <p:spPr>
                <a:xfrm>
                  <a:off x="1487449" y="4316985"/>
                  <a:ext cx="105480" cy="84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32">
              <p14:nvContentPartPr>
                <p14:cNvPr id="35" name="Рукописный ввод 34">
                  <a:extLst>
                    <a:ext uri="{FF2B5EF4-FFF2-40B4-BE49-F238E27FC236}">
                      <a16:creationId xmlns:a16="http://schemas.microsoft.com/office/drawing/2014/main" id="{BE7BB25F-33AF-74F7-E99B-9236D1674A59}"/>
                    </a:ext>
                  </a:extLst>
                </p14:cNvPr>
                <p14:cNvContentPartPr/>
                <p14:nvPr/>
              </p14:nvContentPartPr>
              <p14:xfrm>
                <a:off x="1448209" y="4354425"/>
                <a:ext cx="222840" cy="97200"/>
              </p14:xfrm>
            </p:contentPart>
          </mc:Choice>
          <mc:Fallback xmlns="">
            <p:pic>
              <p:nvPicPr>
                <p:cNvPr id="35" name="Рукописный ввод 34">
                  <a:extLst>
                    <a:ext uri="{FF2B5EF4-FFF2-40B4-BE49-F238E27FC236}">
                      <a16:creationId xmlns:a16="http://schemas.microsoft.com/office/drawing/2014/main" id="{BE7BB25F-33AF-74F7-E99B-9236D1674A59}"/>
                    </a:ext>
                  </a:extLst>
                </p:cNvPr>
                <p:cNvPicPr/>
                <p:nvPr/>
              </p:nvPicPr>
              <p:blipFill>
                <a:blip r:embed="rId33"/>
                <a:stretch>
                  <a:fillRect/>
                </a:stretch>
              </p:blipFill>
              <p:spPr>
                <a:xfrm>
                  <a:off x="1442089" y="4316625"/>
                  <a:ext cx="235080" cy="1724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34">
              <p14:nvContentPartPr>
                <p14:cNvPr id="36" name="Рукописный ввод 35">
                  <a:extLst>
                    <a:ext uri="{FF2B5EF4-FFF2-40B4-BE49-F238E27FC236}">
                      <a16:creationId xmlns:a16="http://schemas.microsoft.com/office/drawing/2014/main" id="{0C9DEE53-39FC-7217-BFAA-3F5224121795}"/>
                    </a:ext>
                  </a:extLst>
                </p14:cNvPr>
                <p14:cNvContentPartPr/>
                <p14:nvPr/>
              </p14:nvContentPartPr>
              <p14:xfrm>
                <a:off x="1509769" y="4327065"/>
                <a:ext cx="374040" cy="10080"/>
              </p14:xfrm>
            </p:contentPart>
          </mc:Choice>
          <mc:Fallback xmlns="">
            <p:pic>
              <p:nvPicPr>
                <p:cNvPr id="36" name="Рукописный ввод 35">
                  <a:extLst>
                    <a:ext uri="{FF2B5EF4-FFF2-40B4-BE49-F238E27FC236}">
                      <a16:creationId xmlns:a16="http://schemas.microsoft.com/office/drawing/2014/main" id="{0C9DEE53-39FC-7217-BFAA-3F5224121795}"/>
                    </a:ext>
                  </a:extLst>
                </p:cNvPr>
                <p:cNvPicPr/>
                <p:nvPr/>
              </p:nvPicPr>
              <p:blipFill>
                <a:blip r:embed="rId35"/>
                <a:stretch>
                  <a:fillRect/>
                </a:stretch>
              </p:blipFill>
              <p:spPr>
                <a:xfrm>
                  <a:off x="1503649" y="4289265"/>
                  <a:ext cx="386280" cy="853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36">
              <p14:nvContentPartPr>
                <p14:cNvPr id="38" name="Рукописный ввод 37">
                  <a:extLst>
                    <a:ext uri="{FF2B5EF4-FFF2-40B4-BE49-F238E27FC236}">
                      <a16:creationId xmlns:a16="http://schemas.microsoft.com/office/drawing/2014/main" id="{7012FD9A-1979-4BC3-34E1-2859CAF22E83}"/>
                    </a:ext>
                  </a:extLst>
                </p14:cNvPr>
                <p14:cNvContentPartPr/>
                <p14:nvPr/>
              </p14:nvContentPartPr>
              <p14:xfrm>
                <a:off x="1258129" y="4263705"/>
                <a:ext cx="1593360" cy="144360"/>
              </p14:xfrm>
            </p:contentPart>
          </mc:Choice>
          <mc:Fallback xmlns="">
            <p:pic>
              <p:nvPicPr>
                <p:cNvPr id="38" name="Рукописный ввод 37">
                  <a:extLst>
                    <a:ext uri="{FF2B5EF4-FFF2-40B4-BE49-F238E27FC236}">
                      <a16:creationId xmlns:a16="http://schemas.microsoft.com/office/drawing/2014/main" id="{7012FD9A-1979-4BC3-34E1-2859CAF22E83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1252009" y="4226265"/>
                  <a:ext cx="1605600" cy="219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38">
              <p14:nvContentPartPr>
                <p14:cNvPr id="40" name="Рукописный ввод 39">
                  <a:extLst>
                    <a:ext uri="{FF2B5EF4-FFF2-40B4-BE49-F238E27FC236}">
                      <a16:creationId xmlns:a16="http://schemas.microsoft.com/office/drawing/2014/main" id="{F87C9BD0-128D-3EB4-63AD-07D7F03363DE}"/>
                    </a:ext>
                  </a:extLst>
                </p14:cNvPr>
                <p14:cNvContentPartPr/>
                <p14:nvPr/>
              </p14:nvContentPartPr>
              <p14:xfrm>
                <a:off x="1339489" y="4336425"/>
                <a:ext cx="234360" cy="360"/>
              </p14:xfrm>
            </p:contentPart>
          </mc:Choice>
          <mc:Fallback xmlns="">
            <p:pic>
              <p:nvPicPr>
                <p:cNvPr id="40" name="Рукописный ввод 39">
                  <a:extLst>
                    <a:ext uri="{FF2B5EF4-FFF2-40B4-BE49-F238E27FC236}">
                      <a16:creationId xmlns:a16="http://schemas.microsoft.com/office/drawing/2014/main" id="{F87C9BD0-128D-3EB4-63AD-07D7F03363DE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1333369" y="4298625"/>
                  <a:ext cx="246600" cy="7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40">
              <p14:nvContentPartPr>
                <p14:cNvPr id="41" name="Рукописный ввод 40">
                  <a:extLst>
                    <a:ext uri="{FF2B5EF4-FFF2-40B4-BE49-F238E27FC236}">
                      <a16:creationId xmlns:a16="http://schemas.microsoft.com/office/drawing/2014/main" id="{6C143E5E-696A-D451-D916-45BCB1FC8118}"/>
                    </a:ext>
                  </a:extLst>
                </p14:cNvPr>
                <p14:cNvContentPartPr/>
                <p14:nvPr/>
              </p14:nvContentPartPr>
              <p14:xfrm>
                <a:off x="1475209" y="4318065"/>
                <a:ext cx="108000" cy="360"/>
              </p14:xfrm>
            </p:contentPart>
          </mc:Choice>
          <mc:Fallback xmlns="">
            <p:pic>
              <p:nvPicPr>
                <p:cNvPr id="41" name="Рукописный ввод 40">
                  <a:extLst>
                    <a:ext uri="{FF2B5EF4-FFF2-40B4-BE49-F238E27FC236}">
                      <a16:creationId xmlns:a16="http://schemas.microsoft.com/office/drawing/2014/main" id="{6C143E5E-696A-D451-D916-45BCB1FC8118}"/>
                    </a:ext>
                  </a:extLst>
                </p:cNvPr>
                <p:cNvPicPr/>
                <p:nvPr/>
              </p:nvPicPr>
              <p:blipFill>
                <a:blip r:embed="rId41"/>
                <a:stretch>
                  <a:fillRect/>
                </a:stretch>
              </p:blipFill>
              <p:spPr>
                <a:xfrm>
                  <a:off x="1469089" y="4280625"/>
                  <a:ext cx="120240" cy="7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42">
              <p14:nvContentPartPr>
                <p14:cNvPr id="43" name="Рукописный ввод 42">
                  <a:extLst>
                    <a:ext uri="{FF2B5EF4-FFF2-40B4-BE49-F238E27FC236}">
                      <a16:creationId xmlns:a16="http://schemas.microsoft.com/office/drawing/2014/main" id="{22E8F645-AEE0-DFC6-06E8-99F997B6E95C}"/>
                    </a:ext>
                  </a:extLst>
                </p14:cNvPr>
                <p14:cNvContentPartPr/>
                <p14:nvPr/>
              </p14:nvContentPartPr>
              <p14:xfrm>
                <a:off x="1475209" y="4372425"/>
                <a:ext cx="360" cy="9360"/>
              </p14:xfrm>
            </p:contentPart>
          </mc:Choice>
          <mc:Fallback xmlns="">
            <p:pic>
              <p:nvPicPr>
                <p:cNvPr id="43" name="Рукописный ввод 42">
                  <a:extLst>
                    <a:ext uri="{FF2B5EF4-FFF2-40B4-BE49-F238E27FC236}">
                      <a16:creationId xmlns:a16="http://schemas.microsoft.com/office/drawing/2014/main" id="{22E8F645-AEE0-DFC6-06E8-99F997B6E95C}"/>
                    </a:ext>
                  </a:extLst>
                </p:cNvPr>
                <p:cNvPicPr/>
                <p:nvPr/>
              </p:nvPicPr>
              <p:blipFill>
                <a:blip r:embed="rId43"/>
                <a:stretch>
                  <a:fillRect/>
                </a:stretch>
              </p:blipFill>
              <p:spPr>
                <a:xfrm>
                  <a:off x="1469089" y="4334625"/>
                  <a:ext cx="12600" cy="84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44">
              <p14:nvContentPartPr>
                <p14:cNvPr id="44" name="Рукописный ввод 43">
                  <a:extLst>
                    <a:ext uri="{FF2B5EF4-FFF2-40B4-BE49-F238E27FC236}">
                      <a16:creationId xmlns:a16="http://schemas.microsoft.com/office/drawing/2014/main" id="{700F5D5B-7C36-D9C2-78A2-18348E844E7F}"/>
                    </a:ext>
                  </a:extLst>
                </p14:cNvPr>
                <p14:cNvContentPartPr/>
                <p14:nvPr/>
              </p14:nvContentPartPr>
              <p14:xfrm>
                <a:off x="1484569" y="4336425"/>
                <a:ext cx="360" cy="360"/>
              </p14:xfrm>
            </p:contentPart>
          </mc:Choice>
          <mc:Fallback xmlns="">
            <p:pic>
              <p:nvPicPr>
                <p:cNvPr id="44" name="Рукописный ввод 43">
                  <a:extLst>
                    <a:ext uri="{FF2B5EF4-FFF2-40B4-BE49-F238E27FC236}">
                      <a16:creationId xmlns:a16="http://schemas.microsoft.com/office/drawing/2014/main" id="{700F5D5B-7C36-D9C2-78A2-18348E844E7F}"/>
                    </a:ext>
                  </a:extLst>
                </p:cNvPr>
                <p:cNvPicPr/>
                <p:nvPr/>
              </p:nvPicPr>
              <p:blipFill>
                <a:blip r:embed="rId45"/>
                <a:stretch>
                  <a:fillRect/>
                </a:stretch>
              </p:blipFill>
              <p:spPr>
                <a:xfrm>
                  <a:off x="1478449" y="4298625"/>
                  <a:ext cx="12600" cy="7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46">
              <p14:nvContentPartPr>
                <p14:cNvPr id="52" name="Рукописный ввод 51">
                  <a:extLst>
                    <a:ext uri="{FF2B5EF4-FFF2-40B4-BE49-F238E27FC236}">
                      <a16:creationId xmlns:a16="http://schemas.microsoft.com/office/drawing/2014/main" id="{EE7B9804-5335-18A0-1C2D-366CDF31C3D4}"/>
                    </a:ext>
                  </a:extLst>
                </p14:cNvPr>
                <p14:cNvContentPartPr/>
                <p14:nvPr/>
              </p14:nvContentPartPr>
              <p14:xfrm>
                <a:off x="1810369" y="4372065"/>
                <a:ext cx="307440" cy="18720"/>
              </p14:xfrm>
            </p:contentPart>
          </mc:Choice>
          <mc:Fallback xmlns="">
            <p:pic>
              <p:nvPicPr>
                <p:cNvPr id="52" name="Рукописный ввод 51">
                  <a:extLst>
                    <a:ext uri="{FF2B5EF4-FFF2-40B4-BE49-F238E27FC236}">
                      <a16:creationId xmlns:a16="http://schemas.microsoft.com/office/drawing/2014/main" id="{EE7B9804-5335-18A0-1C2D-366CDF31C3D4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1804249" y="4334625"/>
                  <a:ext cx="319680" cy="9396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48">
              <p14:nvContentPartPr>
                <p14:cNvPr id="55" name="Рукописный ввод 54">
                  <a:extLst>
                    <a:ext uri="{FF2B5EF4-FFF2-40B4-BE49-F238E27FC236}">
                      <a16:creationId xmlns:a16="http://schemas.microsoft.com/office/drawing/2014/main" id="{0D9AF565-2EEA-7B52-2142-659A9C5BF1F3}"/>
                    </a:ext>
                  </a:extLst>
                </p14:cNvPr>
                <p14:cNvContentPartPr/>
                <p14:nvPr/>
              </p14:nvContentPartPr>
              <p14:xfrm>
                <a:off x="1919809" y="4367745"/>
                <a:ext cx="787680" cy="100440"/>
              </p14:xfrm>
            </p:contentPart>
          </mc:Choice>
          <mc:Fallback xmlns="">
            <p:pic>
              <p:nvPicPr>
                <p:cNvPr id="55" name="Рукописный ввод 54">
                  <a:extLst>
                    <a:ext uri="{FF2B5EF4-FFF2-40B4-BE49-F238E27FC236}">
                      <a16:creationId xmlns:a16="http://schemas.microsoft.com/office/drawing/2014/main" id="{0D9AF565-2EEA-7B52-2142-659A9C5BF1F3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1913689" y="4329945"/>
                  <a:ext cx="799920" cy="1756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50">
              <p14:nvContentPartPr>
                <p14:cNvPr id="56" name="Рукописный ввод 55">
                  <a:extLst>
                    <a:ext uri="{FF2B5EF4-FFF2-40B4-BE49-F238E27FC236}">
                      <a16:creationId xmlns:a16="http://schemas.microsoft.com/office/drawing/2014/main" id="{A5AFFE45-31D4-3D09-F486-E572E4F4B89B}"/>
                    </a:ext>
                  </a:extLst>
                </p14:cNvPr>
                <p14:cNvContentPartPr/>
                <p14:nvPr/>
              </p14:nvContentPartPr>
              <p14:xfrm>
                <a:off x="700129" y="4109985"/>
                <a:ext cx="1982160" cy="125280"/>
              </p14:xfrm>
            </p:contentPart>
          </mc:Choice>
          <mc:Fallback xmlns="">
            <p:pic>
              <p:nvPicPr>
                <p:cNvPr id="56" name="Рукописный ввод 55">
                  <a:extLst>
                    <a:ext uri="{FF2B5EF4-FFF2-40B4-BE49-F238E27FC236}">
                      <a16:creationId xmlns:a16="http://schemas.microsoft.com/office/drawing/2014/main" id="{A5AFFE45-31D4-3D09-F486-E572E4F4B89B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694009" y="4072545"/>
                  <a:ext cx="1994400" cy="20052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52">
              <p14:nvContentPartPr>
                <p14:cNvPr id="58" name="Рукописный ввод 57">
                  <a:extLst>
                    <a:ext uri="{FF2B5EF4-FFF2-40B4-BE49-F238E27FC236}">
                      <a16:creationId xmlns:a16="http://schemas.microsoft.com/office/drawing/2014/main" id="{82EE9A7D-7376-0379-1DE7-4C5A55A9CE42}"/>
                    </a:ext>
                  </a:extLst>
                </p14:cNvPr>
                <p14:cNvContentPartPr/>
                <p14:nvPr/>
              </p14:nvContentPartPr>
              <p14:xfrm>
                <a:off x="1457209" y="4327425"/>
                <a:ext cx="180720" cy="360"/>
              </p14:xfrm>
            </p:contentPart>
          </mc:Choice>
          <mc:Fallback xmlns="">
            <p:pic>
              <p:nvPicPr>
                <p:cNvPr id="58" name="Рукописный ввод 57">
                  <a:extLst>
                    <a:ext uri="{FF2B5EF4-FFF2-40B4-BE49-F238E27FC236}">
                      <a16:creationId xmlns:a16="http://schemas.microsoft.com/office/drawing/2014/main" id="{82EE9A7D-7376-0379-1DE7-4C5A55A9CE42}"/>
                    </a:ext>
                  </a:extLst>
                </p:cNvPr>
                <p:cNvPicPr/>
                <p:nvPr/>
              </p:nvPicPr>
              <p:blipFill>
                <a:blip r:embed="rId53"/>
                <a:stretch>
                  <a:fillRect/>
                </a:stretch>
              </p:blipFill>
              <p:spPr>
                <a:xfrm>
                  <a:off x="1451089" y="4289625"/>
                  <a:ext cx="192960" cy="756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54">
            <p14:nvContentPartPr>
              <p14:cNvPr id="60" name="Рукописный ввод 59">
                <a:extLst>
                  <a:ext uri="{FF2B5EF4-FFF2-40B4-BE49-F238E27FC236}">
                    <a16:creationId xmlns:a16="http://schemas.microsoft.com/office/drawing/2014/main" id="{571B93DD-9B50-8ADE-DCB8-A9D314FE2556}"/>
                  </a:ext>
                </a:extLst>
              </p14:cNvPr>
              <p14:cNvContentPartPr/>
              <p14:nvPr/>
            </p14:nvContentPartPr>
            <p14:xfrm>
              <a:off x="1475209" y="4300065"/>
              <a:ext cx="197280" cy="18720"/>
            </p14:xfrm>
          </p:contentPart>
        </mc:Choice>
        <mc:Fallback xmlns="">
          <p:pic>
            <p:nvPicPr>
              <p:cNvPr id="60" name="Рукописный ввод 59">
                <a:extLst>
                  <a:ext uri="{FF2B5EF4-FFF2-40B4-BE49-F238E27FC236}">
                    <a16:creationId xmlns:a16="http://schemas.microsoft.com/office/drawing/2014/main" id="{571B93DD-9B50-8ADE-DCB8-A9D314FE2556}"/>
                  </a:ext>
                </a:extLst>
              </p:cNvPr>
              <p:cNvPicPr/>
              <p:nvPr/>
            </p:nvPicPr>
            <p:blipFill>
              <a:blip r:embed="rId55"/>
              <a:stretch>
                <a:fillRect/>
              </a:stretch>
            </p:blipFill>
            <p:spPr>
              <a:xfrm>
                <a:off x="1469089" y="4262265"/>
                <a:ext cx="209520" cy="93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56">
            <p14:nvContentPartPr>
              <p14:cNvPr id="66" name="Рукописный ввод 65">
                <a:extLst>
                  <a:ext uri="{FF2B5EF4-FFF2-40B4-BE49-F238E27FC236}">
                    <a16:creationId xmlns:a16="http://schemas.microsoft.com/office/drawing/2014/main" id="{85963DEA-A877-A94F-3C9B-BD7A34A4BA89}"/>
                  </a:ext>
                </a:extLst>
              </p14:cNvPr>
              <p14:cNvContentPartPr/>
              <p14:nvPr/>
            </p14:nvContentPartPr>
            <p14:xfrm>
              <a:off x="2453329" y="4390425"/>
              <a:ext cx="198360" cy="9720"/>
            </p14:xfrm>
          </p:contentPart>
        </mc:Choice>
        <mc:Fallback xmlns="">
          <p:pic>
            <p:nvPicPr>
              <p:cNvPr id="66" name="Рукописный ввод 65">
                <a:extLst>
                  <a:ext uri="{FF2B5EF4-FFF2-40B4-BE49-F238E27FC236}">
                    <a16:creationId xmlns:a16="http://schemas.microsoft.com/office/drawing/2014/main" id="{85963DEA-A877-A94F-3C9B-BD7A34A4BA89}"/>
                  </a:ext>
                </a:extLst>
              </p:cNvPr>
              <p:cNvPicPr/>
              <p:nvPr/>
            </p:nvPicPr>
            <p:blipFill>
              <a:blip r:embed="rId57"/>
              <a:stretch>
                <a:fillRect/>
              </a:stretch>
            </p:blipFill>
            <p:spPr>
              <a:xfrm>
                <a:off x="2447209" y="4352625"/>
                <a:ext cx="210600" cy="84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58">
            <p14:nvContentPartPr>
              <p14:cNvPr id="67" name="Рукописный ввод 66">
                <a:extLst>
                  <a:ext uri="{FF2B5EF4-FFF2-40B4-BE49-F238E27FC236}">
                    <a16:creationId xmlns:a16="http://schemas.microsoft.com/office/drawing/2014/main" id="{CB814B0D-5295-9642-E4B7-4E0F2B667C64}"/>
                  </a:ext>
                </a:extLst>
              </p14:cNvPr>
              <p14:cNvContentPartPr/>
              <p14:nvPr/>
            </p14:nvContentPartPr>
            <p14:xfrm>
              <a:off x="2480329" y="4389705"/>
              <a:ext cx="122040" cy="55440"/>
            </p14:xfrm>
          </p:contentPart>
        </mc:Choice>
        <mc:Fallback xmlns="">
          <p:pic>
            <p:nvPicPr>
              <p:cNvPr id="67" name="Рукописный ввод 66">
                <a:extLst>
                  <a:ext uri="{FF2B5EF4-FFF2-40B4-BE49-F238E27FC236}">
                    <a16:creationId xmlns:a16="http://schemas.microsoft.com/office/drawing/2014/main" id="{CB814B0D-5295-9642-E4B7-4E0F2B667C64}"/>
                  </a:ext>
                </a:extLst>
              </p:cNvPr>
              <p:cNvPicPr/>
              <p:nvPr/>
            </p:nvPicPr>
            <p:blipFill>
              <a:blip r:embed="rId59"/>
              <a:stretch>
                <a:fillRect/>
              </a:stretch>
            </p:blipFill>
            <p:spPr>
              <a:xfrm>
                <a:off x="2474209" y="4351905"/>
                <a:ext cx="134280" cy="130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60">
            <p14:nvContentPartPr>
              <p14:cNvPr id="68" name="Рукописный ввод 67">
                <a:extLst>
                  <a:ext uri="{FF2B5EF4-FFF2-40B4-BE49-F238E27FC236}">
                    <a16:creationId xmlns:a16="http://schemas.microsoft.com/office/drawing/2014/main" id="{7242FC35-78B6-AE8F-1408-9ACCDC68C575}"/>
                  </a:ext>
                </a:extLst>
              </p14:cNvPr>
              <p14:cNvContentPartPr/>
              <p14:nvPr/>
            </p14:nvContentPartPr>
            <p14:xfrm>
              <a:off x="1823329" y="4218345"/>
              <a:ext cx="1048320" cy="263880"/>
            </p14:xfrm>
          </p:contentPart>
        </mc:Choice>
        <mc:Fallback xmlns="">
          <p:pic>
            <p:nvPicPr>
              <p:cNvPr id="68" name="Рукописный ввод 67">
                <a:extLst>
                  <a:ext uri="{FF2B5EF4-FFF2-40B4-BE49-F238E27FC236}">
                    <a16:creationId xmlns:a16="http://schemas.microsoft.com/office/drawing/2014/main" id="{7242FC35-78B6-AE8F-1408-9ACCDC68C575}"/>
                  </a:ext>
                </a:extLst>
              </p:cNvPr>
              <p:cNvPicPr/>
              <p:nvPr/>
            </p:nvPicPr>
            <p:blipFill>
              <a:blip r:embed="rId61"/>
              <a:stretch>
                <a:fillRect/>
              </a:stretch>
            </p:blipFill>
            <p:spPr>
              <a:xfrm>
                <a:off x="1817209" y="4180545"/>
                <a:ext cx="1060560" cy="339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62">
            <p14:nvContentPartPr>
              <p14:cNvPr id="77" name="Рукописный ввод 76">
                <a:extLst>
                  <a:ext uri="{FF2B5EF4-FFF2-40B4-BE49-F238E27FC236}">
                    <a16:creationId xmlns:a16="http://schemas.microsoft.com/office/drawing/2014/main" id="{A9EC8963-AE3E-00B7-56B0-B6791E02C945}"/>
                  </a:ext>
                </a:extLst>
              </p14:cNvPr>
              <p14:cNvContentPartPr/>
              <p14:nvPr/>
            </p14:nvContentPartPr>
            <p14:xfrm>
              <a:off x="-751751" y="651465"/>
              <a:ext cx="360" cy="360"/>
            </p14:xfrm>
          </p:contentPart>
        </mc:Choice>
        <mc:Fallback xmlns="">
          <p:pic>
            <p:nvPicPr>
              <p:cNvPr id="77" name="Рукописный ввод 76">
                <a:extLst>
                  <a:ext uri="{FF2B5EF4-FFF2-40B4-BE49-F238E27FC236}">
                    <a16:creationId xmlns:a16="http://schemas.microsoft.com/office/drawing/2014/main" id="{A9EC8963-AE3E-00B7-56B0-B6791E02C945}"/>
                  </a:ext>
                </a:extLst>
              </p:cNvPr>
              <p:cNvPicPr/>
              <p:nvPr/>
            </p:nvPicPr>
            <p:blipFill>
              <a:blip r:embed="rId63"/>
              <a:stretch>
                <a:fillRect/>
              </a:stretch>
            </p:blipFill>
            <p:spPr>
              <a:xfrm>
                <a:off x="-757871" y="613665"/>
                <a:ext cx="12600" cy="75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737609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E7D41C-C5CA-2326-FB62-526BC05668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7173" y="164892"/>
            <a:ext cx="8858431" cy="921524"/>
          </a:xfrm>
        </p:spPr>
        <p:txBody>
          <a:bodyPr>
            <a:normAutofit/>
          </a:bodyPr>
          <a:lstStyle/>
          <a:p>
            <a:r>
              <a:rPr lang="ru-RU" sz="4700" b="1" dirty="0"/>
              <a:t>МАЛОЯРОСЛАВЕЦКОЕ РАЙПО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9396D9B-672A-18F8-CA75-F14EC7BED6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2106" y="1222219"/>
            <a:ext cx="8931600" cy="369332"/>
          </a:xfrm>
        </p:spPr>
        <p:txBody>
          <a:bodyPr>
            <a:noAutofit/>
          </a:bodyPr>
          <a:lstStyle/>
          <a:p>
            <a:pPr algn="l"/>
            <a:r>
              <a:rPr lang="ru-RU" sz="1600" b="1" dirty="0">
                <a:solidFill>
                  <a:schemeClr val="tx1"/>
                </a:solidFill>
              </a:rPr>
              <a:t>Номинация «Лучший благоустроенный магазин потребительской кооперации»	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E962657-D7BB-097C-2E9E-E8FE341BB3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120" y="2012207"/>
            <a:ext cx="3271440" cy="245358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9038288-4817-455C-6A57-9DD1A409C3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6218" y="2140364"/>
            <a:ext cx="3100563" cy="232542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40A7A3E-0A0E-4F21-AFD5-FE58B831508F}"/>
              </a:ext>
            </a:extLst>
          </p:cNvPr>
          <p:cNvSpPr txBox="1"/>
          <p:nvPr/>
        </p:nvSpPr>
        <p:spPr>
          <a:xfrm>
            <a:off x="4363560" y="1520290"/>
            <a:ext cx="61038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chemeClr val="tx1"/>
                </a:solidFill>
              </a:rPr>
              <a:t>Магазин с. Недельное</a:t>
            </a:r>
            <a:endParaRPr lang="ru-RU" dirty="0"/>
          </a:p>
        </p:txBody>
      </p:sp>
      <p:pic>
        <p:nvPicPr>
          <p:cNvPr id="4" name="Объект 4">
            <a:extLst>
              <a:ext uri="{FF2B5EF4-FFF2-40B4-BE49-F238E27FC236}">
                <a16:creationId xmlns:a16="http://schemas.microsoft.com/office/drawing/2014/main" id="{CC73C367-663B-B73D-C58C-F0B26B673D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2313" y="4970922"/>
            <a:ext cx="2192693" cy="164451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6AA0EEC-3E7E-EF90-9E24-D472F39783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0645" y="4892932"/>
            <a:ext cx="1291882" cy="1722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333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FC3BA2-EF57-C273-3A58-A82EFE2C51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486" y="532962"/>
            <a:ext cx="9323109" cy="567350"/>
          </a:xfrm>
        </p:spPr>
        <p:txBody>
          <a:bodyPr>
            <a:noAutofit/>
          </a:bodyPr>
          <a:lstStyle/>
          <a:p>
            <a:r>
              <a:rPr lang="ru-RU" sz="4000" b="1" dirty="0"/>
              <a:t>ХВАСТОВИЧСКОЕ ПО «ХЛЕБОЗАВОД»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83BAC6D-2135-5189-3577-FE64B37BBD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176951"/>
            <a:ext cx="8596668" cy="4864412"/>
          </a:xfrm>
        </p:spPr>
        <p:txBody>
          <a:bodyPr/>
          <a:lstStyle/>
          <a:p>
            <a:r>
              <a:rPr lang="ru-RU" b="1" dirty="0"/>
              <a:t>Номинация </a:t>
            </a:r>
          </a:p>
          <a:p>
            <a:pPr marL="0" indent="0">
              <a:buNone/>
            </a:pPr>
            <a:r>
              <a:rPr lang="ru-RU" b="1" dirty="0"/>
              <a:t>«Лучший благоустроенный магазин потребительской кооперации»</a:t>
            </a:r>
          </a:p>
          <a:p>
            <a:pPr marL="0" indent="0">
              <a:buNone/>
            </a:pPr>
            <a:r>
              <a:rPr lang="ru-RU" sz="1600" b="1" i="1" dirty="0"/>
              <a:t>                                         Магазин </a:t>
            </a:r>
            <a:r>
              <a:rPr lang="ru-RU" sz="1600" b="1" i="1" dirty="0" err="1"/>
              <a:t>с.Красное</a:t>
            </a:r>
            <a:r>
              <a:rPr lang="ru-RU" sz="1600" b="1" i="1" dirty="0"/>
              <a:t> 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759EFF9-9FD8-C836-16AE-99473E3A2F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9680" y="2435705"/>
            <a:ext cx="4915679" cy="368661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241ECA7-6B9F-FECE-ECBD-EF522AFD7A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0648" y="5590351"/>
            <a:ext cx="568152" cy="4914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5A8CED9-6D5C-9B27-1879-9574564448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7819" y="5590351"/>
            <a:ext cx="568152" cy="49149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324398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1252F6-CEE6-8DE1-2F8B-8241AE8741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800" b="1" dirty="0">
                <a:solidFill>
                  <a:schemeClr val="tx1"/>
                </a:solidFill>
              </a:rPr>
              <a:t>Номинация</a:t>
            </a:r>
            <a:br>
              <a:rPr lang="ru-RU" sz="1800" b="1" dirty="0">
                <a:solidFill>
                  <a:schemeClr val="tx1"/>
                </a:solidFill>
              </a:rPr>
            </a:br>
            <a:r>
              <a:rPr lang="ru-RU" sz="1800" b="1" dirty="0">
                <a:solidFill>
                  <a:schemeClr val="tx1"/>
                </a:solidFill>
              </a:rPr>
              <a:t>«Лучший благоустроенный объект потребительской кооперации»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99F38A8-3209-0E3F-1C9A-6A8C837385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75715"/>
            <a:ext cx="8596668" cy="4565647"/>
          </a:xfrm>
        </p:spPr>
        <p:txBody>
          <a:bodyPr/>
          <a:lstStyle/>
          <a:p>
            <a:r>
              <a:rPr lang="ru-RU" b="1" i="1" dirty="0">
                <a:solidFill>
                  <a:schemeClr val="tx1"/>
                </a:solidFill>
              </a:rPr>
              <a:t>                                     Столовая «Березка»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3E24113-B53D-07CC-E99D-F790133E745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584"/>
          <a:stretch>
            <a:fillRect/>
          </a:stretch>
        </p:blipFill>
        <p:spPr bwMode="auto">
          <a:xfrm>
            <a:off x="2031812" y="2163843"/>
            <a:ext cx="6369804" cy="420975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D4BCCE8-6E90-4646-5B00-3787E62C2DA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2193"/>
          <a:stretch>
            <a:fillRect/>
          </a:stretch>
        </p:blipFill>
        <p:spPr>
          <a:xfrm>
            <a:off x="8019027" y="5669064"/>
            <a:ext cx="382589" cy="27158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EDC0F63-4D7C-713B-3864-03DA3410F92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39769"/>
          <a:stretch>
            <a:fillRect/>
          </a:stretch>
        </p:blipFill>
        <p:spPr>
          <a:xfrm>
            <a:off x="3029480" y="6041302"/>
            <a:ext cx="682441" cy="332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2165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FB3B1C-434D-9597-270E-173BB1C05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700" b="1" dirty="0"/>
              <a:t>ТАРУССКОЕ РАЙПО</a:t>
            </a:r>
            <a:br>
              <a:rPr lang="ru-RU" dirty="0"/>
            </a:br>
            <a:r>
              <a:rPr lang="ru-RU" sz="2000" b="1" dirty="0">
                <a:solidFill>
                  <a:schemeClr val="tx1"/>
                </a:solidFill>
              </a:rPr>
              <a:t>номинация «Лучший объект потребительской кооперации»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4054B29-42D1-0765-E428-FFC0660F27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814573"/>
            <a:ext cx="8596668" cy="4226789"/>
          </a:xfrm>
        </p:spPr>
        <p:txBody>
          <a:bodyPr>
            <a:normAutofit/>
          </a:bodyPr>
          <a:lstStyle/>
          <a:p>
            <a:pPr lvl="8"/>
            <a:r>
              <a:rPr lang="ru-RU" sz="1800" b="1" i="1" dirty="0">
                <a:solidFill>
                  <a:schemeClr val="tx1"/>
                </a:solidFill>
              </a:rPr>
              <a:t>Кафе «Ока»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099A8EC-5F6C-2FF0-9166-224E33127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10" y="1751867"/>
            <a:ext cx="2074854" cy="276701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60DE529-AE3B-4F65-6236-27B62F7759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0760" y="2296835"/>
            <a:ext cx="2193442" cy="292516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88E73B6-0FB5-6D0C-F8E6-E40ADB272F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3197" y="2995866"/>
            <a:ext cx="1969205" cy="262611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5">
            <p14:nvContentPartPr>
              <p14:cNvPr id="20" name="Рукописный ввод 19">
                <a:extLst>
                  <a:ext uri="{FF2B5EF4-FFF2-40B4-BE49-F238E27FC236}">
                    <a16:creationId xmlns:a16="http://schemas.microsoft.com/office/drawing/2014/main" id="{D19EF149-60CD-7BD7-49EB-3C7DFFA592F9}"/>
                  </a:ext>
                </a:extLst>
              </p14:cNvPr>
              <p14:cNvContentPartPr/>
              <p14:nvPr/>
            </p14:nvContentPartPr>
            <p14:xfrm>
              <a:off x="4488409" y="4165785"/>
              <a:ext cx="1206360" cy="831600"/>
            </p14:xfrm>
          </p:contentPart>
        </mc:Choice>
        <mc:Fallback xmlns="">
          <p:pic>
            <p:nvPicPr>
              <p:cNvPr id="20" name="Рукописный ввод 19">
                <a:extLst>
                  <a:ext uri="{FF2B5EF4-FFF2-40B4-BE49-F238E27FC236}">
                    <a16:creationId xmlns:a16="http://schemas.microsoft.com/office/drawing/2014/main" id="{D19EF149-60CD-7BD7-49EB-3C7DFFA592F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482289" y="4127985"/>
                <a:ext cx="1218600" cy="906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7">
            <p14:nvContentPartPr>
              <p14:cNvPr id="21" name="Рукописный ввод 20">
                <a:extLst>
                  <a:ext uri="{FF2B5EF4-FFF2-40B4-BE49-F238E27FC236}">
                    <a16:creationId xmlns:a16="http://schemas.microsoft.com/office/drawing/2014/main" id="{33282FE7-A260-3844-2126-CD1D69F03A15}"/>
                  </a:ext>
                </a:extLst>
              </p14:cNvPr>
              <p14:cNvContentPartPr/>
              <p14:nvPr/>
            </p14:nvContentPartPr>
            <p14:xfrm>
              <a:off x="6663169" y="5621985"/>
              <a:ext cx="7560" cy="6120"/>
            </p14:xfrm>
          </p:contentPart>
        </mc:Choice>
        <mc:Fallback xmlns="">
          <p:pic>
            <p:nvPicPr>
              <p:cNvPr id="21" name="Рукописный ввод 20">
                <a:extLst>
                  <a:ext uri="{FF2B5EF4-FFF2-40B4-BE49-F238E27FC236}">
                    <a16:creationId xmlns:a16="http://schemas.microsoft.com/office/drawing/2014/main" id="{33282FE7-A260-3844-2126-CD1D69F03A15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657049" y="5584185"/>
                <a:ext cx="19800" cy="81360"/>
              </a:xfrm>
              <a:prstGeom prst="rect">
                <a:avLst/>
              </a:prstGeom>
            </p:spPr>
          </p:pic>
        </mc:Fallback>
      </mc:AlternateContent>
      <p:grpSp>
        <p:nvGrpSpPr>
          <p:cNvPr id="26" name="Группа 25">
            <a:extLst>
              <a:ext uri="{FF2B5EF4-FFF2-40B4-BE49-F238E27FC236}">
                <a16:creationId xmlns:a16="http://schemas.microsoft.com/office/drawing/2014/main" id="{71C7125D-5091-16DD-8FF7-2586D777C73C}"/>
              </a:ext>
            </a:extLst>
          </p:cNvPr>
          <p:cNvGrpSpPr/>
          <p:nvPr/>
        </p:nvGrpSpPr>
        <p:grpSpPr>
          <a:xfrm>
            <a:off x="6653809" y="5830065"/>
            <a:ext cx="235800" cy="136080"/>
            <a:chOff x="6653809" y="5830065"/>
            <a:chExt cx="235800" cy="136080"/>
          </a:xfrm>
        </p:grpSpPr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9">
              <p14:nvContentPartPr>
                <p14:cNvPr id="17" name="Рукописный ввод 16">
                  <a:extLst>
                    <a:ext uri="{FF2B5EF4-FFF2-40B4-BE49-F238E27FC236}">
                      <a16:creationId xmlns:a16="http://schemas.microsoft.com/office/drawing/2014/main" id="{F0AA5FF8-AC85-60BD-DC74-F13101C35A9B}"/>
                    </a:ext>
                  </a:extLst>
                </p14:cNvPr>
                <p14:cNvContentPartPr/>
                <p14:nvPr/>
              </p14:nvContentPartPr>
              <p14:xfrm>
                <a:off x="6653809" y="5830065"/>
                <a:ext cx="360" cy="360"/>
              </p14:xfrm>
            </p:contentPart>
          </mc:Choice>
          <mc:Fallback xmlns="">
            <p:pic>
              <p:nvPicPr>
                <p:cNvPr id="17" name="Рукописный ввод 16">
                  <a:extLst>
                    <a:ext uri="{FF2B5EF4-FFF2-40B4-BE49-F238E27FC236}">
                      <a16:creationId xmlns:a16="http://schemas.microsoft.com/office/drawing/2014/main" id="{F0AA5FF8-AC85-60BD-DC74-F13101C35A9B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6647689" y="5792625"/>
                  <a:ext cx="12600" cy="7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1">
              <p14:nvContentPartPr>
                <p14:cNvPr id="18" name="Рукописный ввод 17">
                  <a:extLst>
                    <a:ext uri="{FF2B5EF4-FFF2-40B4-BE49-F238E27FC236}">
                      <a16:creationId xmlns:a16="http://schemas.microsoft.com/office/drawing/2014/main" id="{DE4853A9-06EC-2729-C2C0-449B68E85F7E}"/>
                    </a:ext>
                  </a:extLst>
                </p14:cNvPr>
                <p14:cNvContentPartPr/>
                <p14:nvPr/>
              </p14:nvContentPartPr>
              <p14:xfrm>
                <a:off x="6681169" y="5848425"/>
                <a:ext cx="360" cy="360"/>
              </p14:xfrm>
            </p:contentPart>
          </mc:Choice>
          <mc:Fallback xmlns="">
            <p:pic>
              <p:nvPicPr>
                <p:cNvPr id="18" name="Рукописный ввод 17">
                  <a:extLst>
                    <a:ext uri="{FF2B5EF4-FFF2-40B4-BE49-F238E27FC236}">
                      <a16:creationId xmlns:a16="http://schemas.microsoft.com/office/drawing/2014/main" id="{DE4853A9-06EC-2729-C2C0-449B68E85F7E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6675049" y="5810625"/>
                  <a:ext cx="12600" cy="7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3">
              <p14:nvContentPartPr>
                <p14:cNvPr id="19" name="Рукописный ввод 18">
                  <a:extLst>
                    <a:ext uri="{FF2B5EF4-FFF2-40B4-BE49-F238E27FC236}">
                      <a16:creationId xmlns:a16="http://schemas.microsoft.com/office/drawing/2014/main" id="{8455E179-6086-E4B8-7FFA-A535616537D0}"/>
                    </a:ext>
                  </a:extLst>
                </p14:cNvPr>
                <p14:cNvContentPartPr/>
                <p14:nvPr/>
              </p14:nvContentPartPr>
              <p14:xfrm>
                <a:off x="6681169" y="5848425"/>
                <a:ext cx="360" cy="360"/>
              </p14:xfrm>
            </p:contentPart>
          </mc:Choice>
          <mc:Fallback xmlns="">
            <p:pic>
              <p:nvPicPr>
                <p:cNvPr id="19" name="Рукописный ввод 18">
                  <a:extLst>
                    <a:ext uri="{FF2B5EF4-FFF2-40B4-BE49-F238E27FC236}">
                      <a16:creationId xmlns:a16="http://schemas.microsoft.com/office/drawing/2014/main" id="{8455E179-6086-E4B8-7FFA-A535616537D0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6675049" y="5810625"/>
                  <a:ext cx="12600" cy="7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4">
              <p14:nvContentPartPr>
                <p14:cNvPr id="23" name="Рукописный ввод 22">
                  <a:extLst>
                    <a:ext uri="{FF2B5EF4-FFF2-40B4-BE49-F238E27FC236}">
                      <a16:creationId xmlns:a16="http://schemas.microsoft.com/office/drawing/2014/main" id="{DF9A0A50-2D0D-8A4F-20EB-ECA6B50AA83A}"/>
                    </a:ext>
                  </a:extLst>
                </p14:cNvPr>
                <p14:cNvContentPartPr/>
                <p14:nvPr/>
              </p14:nvContentPartPr>
              <p14:xfrm>
                <a:off x="6708169" y="5965785"/>
                <a:ext cx="360" cy="360"/>
              </p14:xfrm>
            </p:contentPart>
          </mc:Choice>
          <mc:Fallback xmlns="">
            <p:pic>
              <p:nvPicPr>
                <p:cNvPr id="23" name="Рукописный ввод 22">
                  <a:extLst>
                    <a:ext uri="{FF2B5EF4-FFF2-40B4-BE49-F238E27FC236}">
                      <a16:creationId xmlns:a16="http://schemas.microsoft.com/office/drawing/2014/main" id="{DF9A0A50-2D0D-8A4F-20EB-ECA6B50AA83A}"/>
                    </a:ext>
                  </a:extLst>
                </p:cNvPr>
                <p:cNvPicPr/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6702049" y="5927985"/>
                  <a:ext cx="12600" cy="756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 xmlns:aink="http://schemas.microsoft.com/office/drawing/2016/ink">
          <mc:Choice Requires="p14 aink">
            <p:contentPart p14:bwMode="auto" r:id="rId16">
              <p14:nvContentPartPr>
                <p14:cNvPr id="24" name="Рукописный ввод 23">
                  <a:extLst>
                    <a:ext uri="{FF2B5EF4-FFF2-40B4-BE49-F238E27FC236}">
                      <a16:creationId xmlns:a16="http://schemas.microsoft.com/office/drawing/2014/main" id="{829B60E3-73AA-0796-B97F-9BE32833FD39}"/>
                    </a:ext>
                  </a:extLst>
                </p14:cNvPr>
                <p14:cNvContentPartPr/>
                <p14:nvPr/>
              </p14:nvContentPartPr>
              <p14:xfrm>
                <a:off x="6889249" y="5911785"/>
                <a:ext cx="360" cy="360"/>
              </p14:xfrm>
            </p:contentPart>
          </mc:Choice>
          <mc:Fallback xmlns="">
            <p:pic>
              <p:nvPicPr>
                <p:cNvPr id="24" name="Рукописный ввод 23">
                  <a:extLst>
                    <a:ext uri="{FF2B5EF4-FFF2-40B4-BE49-F238E27FC236}">
                      <a16:creationId xmlns:a16="http://schemas.microsoft.com/office/drawing/2014/main" id="{829B60E3-73AA-0796-B97F-9BE32833FD39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6883129" y="5873985"/>
                  <a:ext cx="12600" cy="75600"/>
                </a:xfrm>
                <a:prstGeom prst="rect">
                  <a:avLst/>
                </a:prstGeom>
              </p:spPr>
            </p:pic>
          </mc:Fallback>
        </mc:AlternateContent>
      </p:grp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18">
            <p14:nvContentPartPr>
              <p14:cNvPr id="25" name="Рукописный ввод 24">
                <a:extLst>
                  <a:ext uri="{FF2B5EF4-FFF2-40B4-BE49-F238E27FC236}">
                    <a16:creationId xmlns:a16="http://schemas.microsoft.com/office/drawing/2014/main" id="{36D51EAC-B1DD-92F5-E481-6E7484DF54CA}"/>
                  </a:ext>
                </a:extLst>
              </p14:cNvPr>
              <p14:cNvContentPartPr/>
              <p14:nvPr/>
            </p14:nvContentPartPr>
            <p14:xfrm>
              <a:off x="7215409" y="5757705"/>
              <a:ext cx="360" cy="360"/>
            </p14:xfrm>
          </p:contentPart>
        </mc:Choice>
        <mc:Fallback xmlns="">
          <p:pic>
            <p:nvPicPr>
              <p:cNvPr id="25" name="Рукописный ввод 24">
                <a:extLst>
                  <a:ext uri="{FF2B5EF4-FFF2-40B4-BE49-F238E27FC236}">
                    <a16:creationId xmlns:a16="http://schemas.microsoft.com/office/drawing/2014/main" id="{36D51EAC-B1DD-92F5-E481-6E7484DF54CA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7209289" y="5719905"/>
                <a:ext cx="12600" cy="75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30" name="Рукописный ввод 29">
                <a:extLst>
                  <a:ext uri="{FF2B5EF4-FFF2-40B4-BE49-F238E27FC236}">
                    <a16:creationId xmlns:a16="http://schemas.microsoft.com/office/drawing/2014/main" id="{640E4F96-3265-7C8F-45D3-0A12AACC3627}"/>
                  </a:ext>
                </a:extLst>
              </p14:cNvPr>
              <p14:cNvContentPartPr/>
              <p14:nvPr/>
            </p14:nvContentPartPr>
            <p14:xfrm>
              <a:off x="6427729" y="5504265"/>
              <a:ext cx="360" cy="360"/>
            </p14:xfrm>
          </p:contentPart>
        </mc:Choice>
        <mc:Fallback xmlns="">
          <p:pic>
            <p:nvPicPr>
              <p:cNvPr id="30" name="Рукописный ввод 29">
                <a:extLst>
                  <a:ext uri="{FF2B5EF4-FFF2-40B4-BE49-F238E27FC236}">
                    <a16:creationId xmlns:a16="http://schemas.microsoft.com/office/drawing/2014/main" id="{640E4F96-3265-7C8F-45D3-0A12AACC3627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6421609" y="5498145"/>
                <a:ext cx="12600" cy="12600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557F6EB-07E7-6ABD-E0E0-AA865324E000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997697" y="2055606"/>
            <a:ext cx="2646631" cy="198497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FD00ACD-1084-BA58-6A93-D22950953905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809258" y="4529704"/>
            <a:ext cx="2687392" cy="1511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9075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5F3677-EBCB-FA61-AEB1-8A782BC930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360225"/>
            <a:ext cx="8596668" cy="1196972"/>
          </a:xfrm>
        </p:spPr>
        <p:txBody>
          <a:bodyPr>
            <a:normAutofit/>
          </a:bodyPr>
          <a:lstStyle/>
          <a:p>
            <a:r>
              <a:rPr lang="ru-RU" sz="4700" b="1" dirty="0"/>
              <a:t>ФЕРЗИКОВСКОЕ РАЙПО</a:t>
            </a:r>
            <a:br>
              <a:rPr lang="ru-RU" sz="4700" b="1" dirty="0"/>
            </a:br>
            <a:r>
              <a:rPr lang="ru-RU" sz="1600" b="1" dirty="0">
                <a:solidFill>
                  <a:schemeClr val="tx1"/>
                </a:solidFill>
              </a:rPr>
              <a:t>НОМИНАЦИЯ «Лучшее административное здание потребительской кооперации»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3DF55B5-1453-F856-F781-ED99F02999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755374"/>
            <a:ext cx="8596668" cy="4285988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</a:rPr>
              <a:t>	Административное здание Ферзиковского райпо</a:t>
            </a: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400" dirty="0">
                <a:solidFill>
                  <a:schemeClr val="tx1"/>
                </a:solidFill>
              </a:rPr>
              <a:t>										Работники райпо оформили клумбы, 												высадили цветы, покрасили бордюры, 											цветочницы. Перед фасадом и вокруг здания 										произведена уборка территории, включая 											покос травы и вывоз мусора.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2E98EF7-0D1E-328A-06C1-184A21F93B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000" y="2502633"/>
            <a:ext cx="3144751" cy="353872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F68CA85-F1AC-A4C8-8988-4AF06FA9AC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2085" y="4088800"/>
            <a:ext cx="2408976" cy="240897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54EAC6C-D495-D3DC-2499-DA2450A41C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4821" y="3684514"/>
            <a:ext cx="2450991" cy="2450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193748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454</TotalTime>
  <Words>316</Words>
  <Application>Microsoft Office PowerPoint</Application>
  <PresentationFormat>Широкоэкранный</PresentationFormat>
  <Paragraphs>34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Trebuchet MS</vt:lpstr>
      <vt:lpstr>Wingdings 3</vt:lpstr>
      <vt:lpstr>Аспект</vt:lpstr>
      <vt:lpstr>ПРАВЛЕНИЕ ОБЛПОТРЕБСОЮЗА 25 июня 2026 года  </vt:lpstr>
      <vt:lpstr>МОСАЛЬСКОЕ ПОТРЕБОБЩЕСТВО</vt:lpstr>
      <vt:lpstr>ВЫСОКИНИЧСКОЕ ПОТРЕБОБЩЕСТВО   </vt:lpstr>
      <vt:lpstr>ЛЮДИНОВСКОЕ РАЙПО номинация «Лучший объект потребительской кооперации»</vt:lpstr>
      <vt:lpstr>МАЛОЯРОСЛАВЕЦКОЕ РАЙПО</vt:lpstr>
      <vt:lpstr>ХВАСТОВИЧСКОЕ ПО «ХЛЕБОЗАВОД»</vt:lpstr>
      <vt:lpstr>Номинация «Лучший благоустроенный объект потребительской кооперации»</vt:lpstr>
      <vt:lpstr>ТАРУССКОЕ РАЙПО номинация «Лучший объект потребительской кооперации»</vt:lpstr>
      <vt:lpstr>ФЕРЗИКОВСКОЕ РАЙПО НОМИНАЦИЯ «Лучшее административное здание потребительской кооперации»</vt:lpstr>
      <vt:lpstr>ЕЛЕНСКОЕ ПОТРЕБОБЩЕСТВО Номинация «Лучшее благоустроенное административное здание потребительской кооперации» </vt:lpstr>
      <vt:lpstr>Номинация «Лучший благоустроенный магазин потребительской кооперации                                                                       магазин «Универмаг» пос.Еленский</vt:lpstr>
      <vt:lpstr>МЕЩОВСКОЕ РАЙПО номинация «Лучший благоустроенный магазин потребительской кооперации»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Нина Чурикова</dc:creator>
  <cp:lastModifiedBy>Нина Чурикова</cp:lastModifiedBy>
  <cp:revision>16</cp:revision>
  <cp:lastPrinted>2026-06-23T12:52:20Z</cp:lastPrinted>
  <dcterms:created xsi:type="dcterms:W3CDTF">2026-06-22T08:44:31Z</dcterms:created>
  <dcterms:modified xsi:type="dcterms:W3CDTF">2026-06-25T05:23:10Z</dcterms:modified>
</cp:coreProperties>
</file>